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7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8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9.xml" ContentType="application/vnd.openxmlformats-officedocument.theme+xml"/>
  <Override PartName="/ppt/slideLayouts/slideLayout32.xml" ContentType="application/vnd.openxmlformats-officedocument.presentationml.slideLayout+xml"/>
  <Override PartName="/ppt/theme/theme10.xml" ContentType="application/vnd.openxmlformats-officedocument.theme+xml"/>
  <Override PartName="/ppt/slideLayouts/slideLayout33.xml" ContentType="application/vnd.openxmlformats-officedocument.presentationml.slideLayout+xml"/>
  <Override PartName="/ppt/theme/theme11.xml" ContentType="application/vnd.openxmlformats-officedocument.theme+xml"/>
  <Override PartName="/ppt/slideLayouts/slideLayout34.xml" ContentType="application/vnd.openxmlformats-officedocument.presentationml.slideLayout+xml"/>
  <Override PartName="/ppt/theme/theme12.xml" ContentType="application/vnd.openxmlformats-officedocument.theme+xml"/>
  <Override PartName="/ppt/slideLayouts/slideLayout35.xml" ContentType="application/vnd.openxmlformats-officedocument.presentationml.slideLayout+xml"/>
  <Override PartName="/ppt/theme/theme1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1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1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ink/ink1.xml" ContentType="application/inkml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  <p:sldMasterId id="2147483658" r:id="rId2"/>
    <p:sldMasterId id="2147483686" r:id="rId3"/>
    <p:sldMasterId id="2147483710" r:id="rId4"/>
    <p:sldMasterId id="2147483706" r:id="rId5"/>
    <p:sldMasterId id="2147483680" r:id="rId6"/>
    <p:sldMasterId id="2147483695" r:id="rId7"/>
    <p:sldMasterId id="2147483699" r:id="rId8"/>
    <p:sldMasterId id="2147483704" r:id="rId9"/>
    <p:sldMasterId id="2147483666" r:id="rId10"/>
    <p:sldMasterId id="2147483676" r:id="rId11"/>
    <p:sldMasterId id="2147483678" r:id="rId12"/>
    <p:sldMasterId id="2147483674" r:id="rId13"/>
    <p:sldMasterId id="2147483716" r:id="rId14"/>
    <p:sldMasterId id="2147483728" r:id="rId15"/>
    <p:sldMasterId id="2147483754" r:id="rId16"/>
  </p:sldMasterIdLst>
  <p:notesMasterIdLst>
    <p:notesMasterId r:id="rId150"/>
  </p:notesMasterIdLst>
  <p:sldIdLst>
    <p:sldId id="310" r:id="rId17"/>
    <p:sldId id="308" r:id="rId18"/>
    <p:sldId id="316" r:id="rId19"/>
    <p:sldId id="1362" r:id="rId20"/>
    <p:sldId id="1369" r:id="rId21"/>
    <p:sldId id="317" r:id="rId22"/>
    <p:sldId id="1363" r:id="rId23"/>
    <p:sldId id="1746" r:id="rId24"/>
    <p:sldId id="318" r:id="rId25"/>
    <p:sldId id="304" r:id="rId26"/>
    <p:sldId id="263" r:id="rId27"/>
    <p:sldId id="305" r:id="rId28"/>
    <p:sldId id="315" r:id="rId29"/>
    <p:sldId id="309" r:id="rId30"/>
    <p:sldId id="259" r:id="rId31"/>
    <p:sldId id="1359" r:id="rId32"/>
    <p:sldId id="1783" r:id="rId33"/>
    <p:sldId id="298" r:id="rId34"/>
    <p:sldId id="1683" r:id="rId35"/>
    <p:sldId id="1685" r:id="rId36"/>
    <p:sldId id="1686" r:id="rId37"/>
    <p:sldId id="1762" r:id="rId38"/>
    <p:sldId id="1675" r:id="rId39"/>
    <p:sldId id="1770" r:id="rId40"/>
    <p:sldId id="1687" r:id="rId41"/>
    <p:sldId id="1690" r:id="rId42"/>
    <p:sldId id="1688" r:id="rId43"/>
    <p:sldId id="1691" r:id="rId44"/>
    <p:sldId id="1747" r:id="rId45"/>
    <p:sldId id="319" r:id="rId46"/>
    <p:sldId id="1771" r:id="rId47"/>
    <p:sldId id="1360" r:id="rId48"/>
    <p:sldId id="1726" r:id="rId49"/>
    <p:sldId id="1357" r:id="rId50"/>
    <p:sldId id="1381" r:id="rId51"/>
    <p:sldId id="1775" r:id="rId52"/>
    <p:sldId id="1674" r:id="rId53"/>
    <p:sldId id="1681" r:id="rId54"/>
    <p:sldId id="1725" r:id="rId55"/>
    <p:sldId id="1692" r:id="rId56"/>
    <p:sldId id="1693" r:id="rId57"/>
    <p:sldId id="1731" r:id="rId58"/>
    <p:sldId id="1730" r:id="rId59"/>
    <p:sldId id="1732" r:id="rId60"/>
    <p:sldId id="1733" r:id="rId61"/>
    <p:sldId id="1694" r:id="rId62"/>
    <p:sldId id="1695" r:id="rId63"/>
    <p:sldId id="1701" r:id="rId64"/>
    <p:sldId id="1678" r:id="rId65"/>
    <p:sldId id="1707" r:id="rId66"/>
    <p:sldId id="1703" r:id="rId67"/>
    <p:sldId id="1706" r:id="rId68"/>
    <p:sldId id="1714" r:id="rId69"/>
    <p:sldId id="1185" r:id="rId70"/>
    <p:sldId id="1777" r:id="rId71"/>
    <p:sldId id="1699" r:id="rId72"/>
    <p:sldId id="1735" r:id="rId73"/>
    <p:sldId id="1705" r:id="rId74"/>
    <p:sldId id="1723" r:id="rId75"/>
    <p:sldId id="1361" r:id="rId76"/>
    <p:sldId id="1768" r:id="rId77"/>
    <p:sldId id="1748" r:id="rId78"/>
    <p:sldId id="1393" r:id="rId79"/>
    <p:sldId id="1761" r:id="rId80"/>
    <p:sldId id="1769" r:id="rId81"/>
    <p:sldId id="1382" r:id="rId82"/>
    <p:sldId id="1352" r:id="rId83"/>
    <p:sldId id="1722" r:id="rId84"/>
    <p:sldId id="1767" r:id="rId85"/>
    <p:sldId id="1396" r:id="rId86"/>
    <p:sldId id="1750" r:id="rId87"/>
    <p:sldId id="1751" r:id="rId88"/>
    <p:sldId id="1757" r:id="rId89"/>
    <p:sldId id="1754" r:id="rId90"/>
    <p:sldId id="1711" r:id="rId91"/>
    <p:sldId id="1765" r:id="rId92"/>
    <p:sldId id="1673" r:id="rId93"/>
    <p:sldId id="1758" r:id="rId94"/>
    <p:sldId id="1356" r:id="rId95"/>
    <p:sldId id="1778" r:id="rId96"/>
    <p:sldId id="1760" r:id="rId97"/>
    <p:sldId id="1741" r:id="rId98"/>
    <p:sldId id="1737" r:id="rId99"/>
    <p:sldId id="1744" r:id="rId100"/>
    <p:sldId id="1779" r:id="rId101"/>
    <p:sldId id="1745" r:id="rId102"/>
    <p:sldId id="1716" r:id="rId103"/>
    <p:sldId id="1740" r:id="rId104"/>
    <p:sldId id="1774" r:id="rId105"/>
    <p:sldId id="1353" r:id="rId106"/>
    <p:sldId id="1739" r:id="rId107"/>
    <p:sldId id="1720" r:id="rId108"/>
    <p:sldId id="1773" r:id="rId109"/>
    <p:sldId id="1729" r:id="rId110"/>
    <p:sldId id="1398" r:id="rId111"/>
    <p:sldId id="1368" r:id="rId112"/>
    <p:sldId id="1339" r:id="rId113"/>
    <p:sldId id="1082" r:id="rId114"/>
    <p:sldId id="1355" r:id="rId115"/>
    <p:sldId id="1742" r:id="rId116"/>
    <p:sldId id="736" r:id="rId117"/>
    <p:sldId id="807" r:id="rId118"/>
    <p:sldId id="1106" r:id="rId119"/>
    <p:sldId id="1099" r:id="rId120"/>
    <p:sldId id="1098" r:id="rId121"/>
    <p:sldId id="742" r:id="rId122"/>
    <p:sldId id="743" r:id="rId123"/>
    <p:sldId id="808" r:id="rId124"/>
    <p:sldId id="1108" r:id="rId125"/>
    <p:sldId id="815" r:id="rId126"/>
    <p:sldId id="816" r:id="rId127"/>
    <p:sldId id="1109" r:id="rId128"/>
    <p:sldId id="809" r:id="rId129"/>
    <p:sldId id="793" r:id="rId130"/>
    <p:sldId id="812" r:id="rId131"/>
    <p:sldId id="813" r:id="rId132"/>
    <p:sldId id="1772" r:id="rId133"/>
    <p:sldId id="1367" r:id="rId134"/>
    <p:sldId id="1721" r:id="rId135"/>
    <p:sldId id="1780" r:id="rId136"/>
    <p:sldId id="1781" r:id="rId137"/>
    <p:sldId id="1766" r:id="rId138"/>
    <p:sldId id="296" r:id="rId139"/>
    <p:sldId id="291" r:id="rId140"/>
    <p:sldId id="302" r:id="rId141"/>
    <p:sldId id="269" r:id="rId142"/>
    <p:sldId id="290" r:id="rId143"/>
    <p:sldId id="281" r:id="rId144"/>
    <p:sldId id="270" r:id="rId145"/>
    <p:sldId id="278" r:id="rId146"/>
    <p:sldId id="289" r:id="rId147"/>
    <p:sldId id="286" r:id="rId148"/>
    <p:sldId id="1728" r:id="rId149"/>
  </p:sldIdLst>
  <p:sldSz cx="12192000" cy="6858000"/>
  <p:notesSz cx="9144000" cy="6858000"/>
  <p:defaultTextStyle>
    <a:defPPr>
      <a:defRPr lang="en-US"/>
    </a:defPPr>
    <a:lvl1pPr marL="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ódulo Intro" id="{13DA5A7A-6965-4595-8A70-ECA82E685804}">
          <p14:sldIdLst>
            <p14:sldId id="310"/>
            <p14:sldId id="308"/>
            <p14:sldId id="316"/>
            <p14:sldId id="1362"/>
            <p14:sldId id="1369"/>
            <p14:sldId id="317"/>
            <p14:sldId id="1363"/>
            <p14:sldId id="1746"/>
            <p14:sldId id="318"/>
            <p14:sldId id="304"/>
            <p14:sldId id="263"/>
            <p14:sldId id="305"/>
            <p14:sldId id="315"/>
            <p14:sldId id="309"/>
            <p14:sldId id="259"/>
            <p14:sldId id="1359"/>
            <p14:sldId id="1783"/>
          </p14:sldIdLst>
        </p14:section>
        <p14:section name="--- Mód 01 - Revisão" id="{18C2919C-48B4-45D2-BF08-1E8AFF53FB55}">
          <p14:sldIdLst>
            <p14:sldId id="298"/>
            <p14:sldId id="1683"/>
            <p14:sldId id="1685"/>
            <p14:sldId id="1686"/>
            <p14:sldId id="1762"/>
            <p14:sldId id="1675"/>
            <p14:sldId id="1770"/>
            <p14:sldId id="1687"/>
            <p14:sldId id="1690"/>
            <p14:sldId id="1688"/>
            <p14:sldId id="1691"/>
            <p14:sldId id="1747"/>
            <p14:sldId id="319"/>
            <p14:sldId id="1771"/>
          </p14:sldIdLst>
        </p14:section>
        <p14:section name="--- Mód 02 - Importação" id="{75790FA5-B620-45C5-A577-CB511C9B992A}">
          <p14:sldIdLst/>
        </p14:section>
        <p14:section name="Leitura de dados" id="{02BBB451-8D93-4170-A6DE-47B5F455613B}">
          <p14:sldIdLst>
            <p14:sldId id="1360"/>
            <p14:sldId id="1726"/>
            <p14:sldId id="1357"/>
            <p14:sldId id="1381"/>
            <p14:sldId id="1775"/>
            <p14:sldId id="1674"/>
          </p14:sldIdLst>
        </p14:section>
        <p14:section name="tipos, classes e estruturas" id="{671E49C5-5C04-4183-BA44-216928C0E7F0}">
          <p14:sldIdLst>
            <p14:sldId id="1681"/>
            <p14:sldId id="1725"/>
            <p14:sldId id="1692"/>
            <p14:sldId id="1693"/>
            <p14:sldId id="1731"/>
            <p14:sldId id="1730"/>
            <p14:sldId id="1732"/>
            <p14:sldId id="1733"/>
            <p14:sldId id="1694"/>
          </p14:sldIdLst>
        </p14:section>
        <p14:section name="--- Mód 03 - Exploração" id="{1083350B-1EBE-4AF1-B176-13320669EAE2}">
          <p14:sldIdLst/>
        </p14:section>
        <p14:section name="EDA" id="{ACAA5EC0-4EC6-4566-99E9-46A377F94D6E}">
          <p14:sldIdLst>
            <p14:sldId id="1695"/>
            <p14:sldId id="1701"/>
            <p14:sldId id="1678"/>
            <p14:sldId id="1707"/>
            <p14:sldId id="1703"/>
            <p14:sldId id="1706"/>
            <p14:sldId id="1714"/>
            <p14:sldId id="1185"/>
            <p14:sldId id="1777"/>
            <p14:sldId id="1699"/>
            <p14:sldId id="1735"/>
            <p14:sldId id="1705"/>
            <p14:sldId id="1723"/>
          </p14:sldIdLst>
        </p14:section>
        <p14:section name="Transformação" id="{9454294D-E740-4037-AFA7-E3FBC6D7F09D}">
          <p14:sldIdLst>
            <p14:sldId id="1361"/>
            <p14:sldId id="1768"/>
            <p14:sldId id="1748"/>
            <p14:sldId id="1393"/>
            <p14:sldId id="1761"/>
            <p14:sldId id="1769"/>
            <p14:sldId id="1382"/>
          </p14:sldIdLst>
        </p14:section>
        <p14:section name="Dataviz" id="{53A9E3C7-5A0D-4487-9585-BC3FEB8A849E}">
          <p14:sldIdLst>
            <p14:sldId id="1352"/>
            <p14:sldId id="1722"/>
            <p14:sldId id="1767"/>
            <p14:sldId id="1396"/>
            <p14:sldId id="1750"/>
            <p14:sldId id="1751"/>
            <p14:sldId id="1757"/>
            <p14:sldId id="1754"/>
            <p14:sldId id="1711"/>
            <p14:sldId id="1765"/>
            <p14:sldId id="1673"/>
            <p14:sldId id="1758"/>
          </p14:sldIdLst>
        </p14:section>
        <p14:section name="--- Mód 04" id="{C4173B2A-F2E1-45D9-92BA-15EA530844E1}">
          <p14:sldIdLst/>
        </p14:section>
        <p14:section name="dataprep" id="{9DE15B08-92C9-4149-BA4F-8297C733EF35}">
          <p14:sldIdLst>
            <p14:sldId id="1356"/>
            <p14:sldId id="1778"/>
            <p14:sldId id="1760"/>
            <p14:sldId id="1741"/>
            <p14:sldId id="1737"/>
            <p14:sldId id="1744"/>
            <p14:sldId id="1779"/>
          </p14:sldIdLst>
        </p14:section>
        <p14:section name="feature engineering" id="{0196DCDF-0A46-40C5-BBF9-31FEB0D42EDA}">
          <p14:sldIdLst>
            <p14:sldId id="1745"/>
            <p14:sldId id="1716"/>
            <p14:sldId id="1740"/>
            <p14:sldId id="1774"/>
          </p14:sldIdLst>
        </p14:section>
        <p14:section name="--- Mód 05" id="{F62E0C21-4623-48DA-8996-41AD6B088DC7}">
          <p14:sldIdLst/>
        </p14:section>
        <p14:section name="modeling" id="{70D4F349-2851-4EBD-8610-ABAC6047FF6A}">
          <p14:sldIdLst>
            <p14:sldId id="1353"/>
            <p14:sldId id="1739"/>
            <p14:sldId id="1720"/>
            <p14:sldId id="1773"/>
            <p14:sldId id="1729"/>
            <p14:sldId id="1398"/>
            <p14:sldId id="1368"/>
          </p14:sldIdLst>
        </p14:section>
        <p14:section name="ML" id="{7DC39618-B0D9-41AB-A7D4-0D2BED3A5994}">
          <p14:sldIdLst>
            <p14:sldId id="1339"/>
            <p14:sldId id="1082"/>
            <p14:sldId id="1355"/>
          </p14:sldIdLst>
        </p14:section>
        <p14:section name="ML-sup" id="{D62CA7D9-BD72-4729-B8D6-6A56C6B1DEF5}">
          <p14:sldIdLst>
            <p14:sldId id="1742"/>
          </p14:sldIdLst>
        </p14:section>
        <p14:section name="ML-unsup" id="{468FD6CC-F9A0-4292-BD89-FD3675ED87B3}">
          <p14:sldIdLst>
            <p14:sldId id="736"/>
            <p14:sldId id="807"/>
            <p14:sldId id="1106"/>
          </p14:sldIdLst>
        </p14:section>
        <p14:section name="PCA" id="{C9D911B9-480A-491D-8B05-E23B979CA772}">
          <p14:sldIdLst>
            <p14:sldId id="1099"/>
            <p14:sldId id="1098"/>
          </p14:sldIdLst>
        </p14:section>
        <p14:section name="kmeans" id="{BB48AB6C-D6AB-4B04-B4D8-4A89570CF99D}">
          <p14:sldIdLst>
            <p14:sldId id="742"/>
            <p14:sldId id="743"/>
            <p14:sldId id="808"/>
            <p14:sldId id="1108"/>
            <p14:sldId id="815"/>
            <p14:sldId id="816"/>
          </p14:sldIdLst>
        </p14:section>
        <p14:section name="hierarquica" id="{C4CEC331-9CC6-4EE7-81A4-191BBD4424A0}">
          <p14:sldIdLst>
            <p14:sldId id="1109"/>
            <p14:sldId id="809"/>
            <p14:sldId id="793"/>
            <p14:sldId id="812"/>
            <p14:sldId id="813"/>
          </p14:sldIdLst>
        </p14:section>
        <p14:section name="Infer" id="{C7320C26-FD24-459F-9F58-0427A34A222A}">
          <p14:sldIdLst>
            <p14:sldId id="1772"/>
          </p14:sldIdLst>
        </p14:section>
        <p14:section name="--- Mód 06 - Comunicação" id="{24A211A7-EED6-4EC2-8BF2-FCB24B9B0C4E}">
          <p14:sldIdLst>
            <p14:sldId id="1367"/>
            <p14:sldId id="1721"/>
            <p14:sldId id="1780"/>
            <p14:sldId id="1781"/>
          </p14:sldIdLst>
        </p14:section>
        <p14:section name="--- Mód 07 - Final" id="{7ABCD037-2B7D-457E-AB8A-9961A3A6DBB6}">
          <p14:sldIdLst>
            <p14:sldId id="1766"/>
          </p14:sldIdLst>
        </p14:section>
        <p14:section name="layouts" id="{BDA8C833-5A30-4426-955C-3446C57230C0}">
          <p14:sldIdLst>
            <p14:sldId id="296"/>
            <p14:sldId id="291"/>
            <p14:sldId id="302"/>
            <p14:sldId id="269"/>
            <p14:sldId id="290"/>
            <p14:sldId id="281"/>
            <p14:sldId id="270"/>
            <p14:sldId id="278"/>
            <p14:sldId id="289"/>
            <p14:sldId id="286"/>
            <p14:sldId id="172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Calvo" initials="DC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7B5"/>
    <a:srgbClr val="313235"/>
    <a:srgbClr val="D9D9D9"/>
    <a:srgbClr val="C00000"/>
    <a:srgbClr val="824C42"/>
    <a:srgbClr val="9AC87A"/>
    <a:srgbClr val="F1995D"/>
    <a:srgbClr val="65CCFF"/>
    <a:srgbClr val="09ADFF"/>
    <a:srgbClr val="1D9B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0AA7F5-0EC5-4656-84E5-B1513740F2F9}" v="6027" dt="2022-10-17T17:35:56.7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54" autoAdjust="0"/>
    <p:restoredTop sz="90460" autoAdjust="0"/>
  </p:normalViewPr>
  <p:slideViewPr>
    <p:cSldViewPr snapToGrid="0">
      <p:cViewPr varScale="1">
        <p:scale>
          <a:sx n="48" d="100"/>
          <a:sy n="48" d="100"/>
        </p:scale>
        <p:origin x="384" y="44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1.xml"/><Relationship Id="rId21" Type="http://schemas.openxmlformats.org/officeDocument/2006/relationships/slide" Target="slides/slide5.xml"/><Relationship Id="rId42" Type="http://schemas.openxmlformats.org/officeDocument/2006/relationships/slide" Target="slides/slide26.xml"/><Relationship Id="rId63" Type="http://schemas.openxmlformats.org/officeDocument/2006/relationships/slide" Target="slides/slide47.xml"/><Relationship Id="rId84" Type="http://schemas.openxmlformats.org/officeDocument/2006/relationships/slide" Target="slides/slide68.xml"/><Relationship Id="rId138" Type="http://schemas.openxmlformats.org/officeDocument/2006/relationships/slide" Target="slides/slide122.xml"/><Relationship Id="rId107" Type="http://schemas.openxmlformats.org/officeDocument/2006/relationships/slide" Target="slides/slide91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6.xml"/><Relationship Id="rId53" Type="http://schemas.openxmlformats.org/officeDocument/2006/relationships/slide" Target="slides/slide37.xml"/><Relationship Id="rId74" Type="http://schemas.openxmlformats.org/officeDocument/2006/relationships/slide" Target="slides/slide58.xml"/><Relationship Id="rId128" Type="http://schemas.openxmlformats.org/officeDocument/2006/relationships/slide" Target="slides/slide112.xml"/><Relationship Id="rId149" Type="http://schemas.openxmlformats.org/officeDocument/2006/relationships/slide" Target="slides/slide133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9.xml"/><Relationship Id="rId22" Type="http://schemas.openxmlformats.org/officeDocument/2006/relationships/slide" Target="slides/slide6.xml"/><Relationship Id="rId43" Type="http://schemas.openxmlformats.org/officeDocument/2006/relationships/slide" Target="slides/slide27.xml"/><Relationship Id="rId64" Type="http://schemas.openxmlformats.org/officeDocument/2006/relationships/slide" Target="slides/slide48.xml"/><Relationship Id="rId118" Type="http://schemas.openxmlformats.org/officeDocument/2006/relationships/slide" Target="slides/slide102.xml"/><Relationship Id="rId139" Type="http://schemas.openxmlformats.org/officeDocument/2006/relationships/slide" Target="slides/slide123.xml"/><Relationship Id="rId80" Type="http://schemas.openxmlformats.org/officeDocument/2006/relationships/slide" Target="slides/slide64.xml"/><Relationship Id="rId85" Type="http://schemas.openxmlformats.org/officeDocument/2006/relationships/slide" Target="slides/slide69.xml"/><Relationship Id="rId150" Type="http://schemas.openxmlformats.org/officeDocument/2006/relationships/notesMaster" Target="notesMasters/notesMaster1.xml"/><Relationship Id="rId155" Type="http://schemas.openxmlformats.org/officeDocument/2006/relationships/tableStyles" Target="tableStyles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59" Type="http://schemas.openxmlformats.org/officeDocument/2006/relationships/slide" Target="slides/slide43.xml"/><Relationship Id="rId103" Type="http://schemas.openxmlformats.org/officeDocument/2006/relationships/slide" Target="slides/slide87.xml"/><Relationship Id="rId108" Type="http://schemas.openxmlformats.org/officeDocument/2006/relationships/slide" Target="slides/slide92.xml"/><Relationship Id="rId124" Type="http://schemas.openxmlformats.org/officeDocument/2006/relationships/slide" Target="slides/slide108.xml"/><Relationship Id="rId129" Type="http://schemas.openxmlformats.org/officeDocument/2006/relationships/slide" Target="slides/slide113.xml"/><Relationship Id="rId54" Type="http://schemas.openxmlformats.org/officeDocument/2006/relationships/slide" Target="slides/slide38.xml"/><Relationship Id="rId70" Type="http://schemas.openxmlformats.org/officeDocument/2006/relationships/slide" Target="slides/slide54.xml"/><Relationship Id="rId75" Type="http://schemas.openxmlformats.org/officeDocument/2006/relationships/slide" Target="slides/slide59.xml"/><Relationship Id="rId91" Type="http://schemas.openxmlformats.org/officeDocument/2006/relationships/slide" Target="slides/slide75.xml"/><Relationship Id="rId96" Type="http://schemas.openxmlformats.org/officeDocument/2006/relationships/slide" Target="slides/slide80.xml"/><Relationship Id="rId140" Type="http://schemas.openxmlformats.org/officeDocument/2006/relationships/slide" Target="slides/slide124.xml"/><Relationship Id="rId145" Type="http://schemas.openxmlformats.org/officeDocument/2006/relationships/slide" Target="slides/slide12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49" Type="http://schemas.openxmlformats.org/officeDocument/2006/relationships/slide" Target="slides/slide33.xml"/><Relationship Id="rId114" Type="http://schemas.openxmlformats.org/officeDocument/2006/relationships/slide" Target="slides/slide98.xml"/><Relationship Id="rId119" Type="http://schemas.openxmlformats.org/officeDocument/2006/relationships/slide" Target="slides/slide103.xml"/><Relationship Id="rId44" Type="http://schemas.openxmlformats.org/officeDocument/2006/relationships/slide" Target="slides/slide28.xml"/><Relationship Id="rId60" Type="http://schemas.openxmlformats.org/officeDocument/2006/relationships/slide" Target="slides/slide44.xml"/><Relationship Id="rId65" Type="http://schemas.openxmlformats.org/officeDocument/2006/relationships/slide" Target="slides/slide49.xml"/><Relationship Id="rId81" Type="http://schemas.openxmlformats.org/officeDocument/2006/relationships/slide" Target="slides/slide65.xml"/><Relationship Id="rId86" Type="http://schemas.openxmlformats.org/officeDocument/2006/relationships/slide" Target="slides/slide70.xml"/><Relationship Id="rId130" Type="http://schemas.openxmlformats.org/officeDocument/2006/relationships/slide" Target="slides/slide114.xml"/><Relationship Id="rId135" Type="http://schemas.openxmlformats.org/officeDocument/2006/relationships/slide" Target="slides/slide119.xml"/><Relationship Id="rId151" Type="http://schemas.openxmlformats.org/officeDocument/2006/relationships/commentAuthors" Target="commentAuthors.xml"/><Relationship Id="rId156" Type="http://schemas.microsoft.com/office/2016/11/relationships/changesInfo" Target="changesInfos/changesInfo1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39" Type="http://schemas.openxmlformats.org/officeDocument/2006/relationships/slide" Target="slides/slide23.xml"/><Relationship Id="rId109" Type="http://schemas.openxmlformats.org/officeDocument/2006/relationships/slide" Target="slides/slide93.xml"/><Relationship Id="rId34" Type="http://schemas.openxmlformats.org/officeDocument/2006/relationships/slide" Target="slides/slide18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76" Type="http://schemas.openxmlformats.org/officeDocument/2006/relationships/slide" Target="slides/slide60.xml"/><Relationship Id="rId97" Type="http://schemas.openxmlformats.org/officeDocument/2006/relationships/slide" Target="slides/slide81.xml"/><Relationship Id="rId104" Type="http://schemas.openxmlformats.org/officeDocument/2006/relationships/slide" Target="slides/slide88.xml"/><Relationship Id="rId120" Type="http://schemas.openxmlformats.org/officeDocument/2006/relationships/slide" Target="slides/slide104.xml"/><Relationship Id="rId125" Type="http://schemas.openxmlformats.org/officeDocument/2006/relationships/slide" Target="slides/slide109.xml"/><Relationship Id="rId141" Type="http://schemas.openxmlformats.org/officeDocument/2006/relationships/slide" Target="slides/slide125.xml"/><Relationship Id="rId146" Type="http://schemas.openxmlformats.org/officeDocument/2006/relationships/slide" Target="slides/slide130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5.xml"/><Relationship Id="rId92" Type="http://schemas.openxmlformats.org/officeDocument/2006/relationships/slide" Target="slides/slide7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4" Type="http://schemas.openxmlformats.org/officeDocument/2006/relationships/slide" Target="slides/slide8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66" Type="http://schemas.openxmlformats.org/officeDocument/2006/relationships/slide" Target="slides/slide50.xml"/><Relationship Id="rId87" Type="http://schemas.openxmlformats.org/officeDocument/2006/relationships/slide" Target="slides/slide71.xml"/><Relationship Id="rId110" Type="http://schemas.openxmlformats.org/officeDocument/2006/relationships/slide" Target="slides/slide94.xml"/><Relationship Id="rId115" Type="http://schemas.openxmlformats.org/officeDocument/2006/relationships/slide" Target="slides/slide99.xml"/><Relationship Id="rId131" Type="http://schemas.openxmlformats.org/officeDocument/2006/relationships/slide" Target="slides/slide115.xml"/><Relationship Id="rId136" Type="http://schemas.openxmlformats.org/officeDocument/2006/relationships/slide" Target="slides/slide120.xml"/><Relationship Id="rId157" Type="http://schemas.microsoft.com/office/2015/10/relationships/revisionInfo" Target="revisionInfo.xml"/><Relationship Id="rId61" Type="http://schemas.openxmlformats.org/officeDocument/2006/relationships/slide" Target="slides/slide45.xml"/><Relationship Id="rId82" Type="http://schemas.openxmlformats.org/officeDocument/2006/relationships/slide" Target="slides/slide66.xml"/><Relationship Id="rId152" Type="http://schemas.openxmlformats.org/officeDocument/2006/relationships/presProps" Target="presProps.xml"/><Relationship Id="rId19" Type="http://schemas.openxmlformats.org/officeDocument/2006/relationships/slide" Target="slides/slide3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56" Type="http://schemas.openxmlformats.org/officeDocument/2006/relationships/slide" Target="slides/slide40.xml"/><Relationship Id="rId77" Type="http://schemas.openxmlformats.org/officeDocument/2006/relationships/slide" Target="slides/slide61.xml"/><Relationship Id="rId100" Type="http://schemas.openxmlformats.org/officeDocument/2006/relationships/slide" Target="slides/slide84.xml"/><Relationship Id="rId105" Type="http://schemas.openxmlformats.org/officeDocument/2006/relationships/slide" Target="slides/slide89.xml"/><Relationship Id="rId126" Type="http://schemas.openxmlformats.org/officeDocument/2006/relationships/slide" Target="slides/slide110.xml"/><Relationship Id="rId147" Type="http://schemas.openxmlformats.org/officeDocument/2006/relationships/slide" Target="slides/slide13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72" Type="http://schemas.openxmlformats.org/officeDocument/2006/relationships/slide" Target="slides/slide56.xml"/><Relationship Id="rId93" Type="http://schemas.openxmlformats.org/officeDocument/2006/relationships/slide" Target="slides/slide77.xml"/><Relationship Id="rId98" Type="http://schemas.openxmlformats.org/officeDocument/2006/relationships/slide" Target="slides/slide82.xml"/><Relationship Id="rId121" Type="http://schemas.openxmlformats.org/officeDocument/2006/relationships/slide" Target="slides/slide105.xml"/><Relationship Id="rId142" Type="http://schemas.openxmlformats.org/officeDocument/2006/relationships/slide" Target="slides/slide12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9.xml"/><Relationship Id="rId46" Type="http://schemas.openxmlformats.org/officeDocument/2006/relationships/slide" Target="slides/slide30.xml"/><Relationship Id="rId67" Type="http://schemas.openxmlformats.org/officeDocument/2006/relationships/slide" Target="slides/slide51.xml"/><Relationship Id="rId116" Type="http://schemas.openxmlformats.org/officeDocument/2006/relationships/slide" Target="slides/slide100.xml"/><Relationship Id="rId137" Type="http://schemas.openxmlformats.org/officeDocument/2006/relationships/slide" Target="slides/slide121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62" Type="http://schemas.openxmlformats.org/officeDocument/2006/relationships/slide" Target="slides/slide46.xml"/><Relationship Id="rId83" Type="http://schemas.openxmlformats.org/officeDocument/2006/relationships/slide" Target="slides/slide67.xml"/><Relationship Id="rId88" Type="http://schemas.openxmlformats.org/officeDocument/2006/relationships/slide" Target="slides/slide72.xml"/><Relationship Id="rId111" Type="http://schemas.openxmlformats.org/officeDocument/2006/relationships/slide" Target="slides/slide95.xml"/><Relationship Id="rId132" Type="http://schemas.openxmlformats.org/officeDocument/2006/relationships/slide" Target="slides/slide116.xml"/><Relationship Id="rId153" Type="http://schemas.openxmlformats.org/officeDocument/2006/relationships/viewProps" Target="viewProps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20.xml"/><Relationship Id="rId57" Type="http://schemas.openxmlformats.org/officeDocument/2006/relationships/slide" Target="slides/slide41.xml"/><Relationship Id="rId106" Type="http://schemas.openxmlformats.org/officeDocument/2006/relationships/slide" Target="slides/slide90.xml"/><Relationship Id="rId127" Type="http://schemas.openxmlformats.org/officeDocument/2006/relationships/slide" Target="slides/slide11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52" Type="http://schemas.openxmlformats.org/officeDocument/2006/relationships/slide" Target="slides/slide36.xml"/><Relationship Id="rId73" Type="http://schemas.openxmlformats.org/officeDocument/2006/relationships/slide" Target="slides/slide57.xml"/><Relationship Id="rId78" Type="http://schemas.openxmlformats.org/officeDocument/2006/relationships/slide" Target="slides/slide62.xml"/><Relationship Id="rId94" Type="http://schemas.openxmlformats.org/officeDocument/2006/relationships/slide" Target="slides/slide78.xml"/><Relationship Id="rId99" Type="http://schemas.openxmlformats.org/officeDocument/2006/relationships/slide" Target="slides/slide83.xml"/><Relationship Id="rId101" Type="http://schemas.openxmlformats.org/officeDocument/2006/relationships/slide" Target="slides/slide85.xml"/><Relationship Id="rId122" Type="http://schemas.openxmlformats.org/officeDocument/2006/relationships/slide" Target="slides/slide106.xml"/><Relationship Id="rId143" Type="http://schemas.openxmlformats.org/officeDocument/2006/relationships/slide" Target="slides/slide127.xml"/><Relationship Id="rId148" Type="http://schemas.openxmlformats.org/officeDocument/2006/relationships/slide" Target="slides/slide13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0.xml"/><Relationship Id="rId47" Type="http://schemas.openxmlformats.org/officeDocument/2006/relationships/slide" Target="slides/slide31.xml"/><Relationship Id="rId68" Type="http://schemas.openxmlformats.org/officeDocument/2006/relationships/slide" Target="slides/slide52.xml"/><Relationship Id="rId89" Type="http://schemas.openxmlformats.org/officeDocument/2006/relationships/slide" Target="slides/slide73.xml"/><Relationship Id="rId112" Type="http://schemas.openxmlformats.org/officeDocument/2006/relationships/slide" Target="slides/slide96.xml"/><Relationship Id="rId133" Type="http://schemas.openxmlformats.org/officeDocument/2006/relationships/slide" Target="slides/slide117.xml"/><Relationship Id="rId154" Type="http://schemas.openxmlformats.org/officeDocument/2006/relationships/theme" Target="theme/theme1.xml"/><Relationship Id="rId16" Type="http://schemas.openxmlformats.org/officeDocument/2006/relationships/slideMaster" Target="slideMasters/slideMaster16.xml"/><Relationship Id="rId37" Type="http://schemas.openxmlformats.org/officeDocument/2006/relationships/slide" Target="slides/slide21.xml"/><Relationship Id="rId58" Type="http://schemas.openxmlformats.org/officeDocument/2006/relationships/slide" Target="slides/slide42.xml"/><Relationship Id="rId79" Type="http://schemas.openxmlformats.org/officeDocument/2006/relationships/slide" Target="slides/slide63.xml"/><Relationship Id="rId102" Type="http://schemas.openxmlformats.org/officeDocument/2006/relationships/slide" Target="slides/slide86.xml"/><Relationship Id="rId123" Type="http://schemas.openxmlformats.org/officeDocument/2006/relationships/slide" Target="slides/slide107.xml"/><Relationship Id="rId144" Type="http://schemas.openxmlformats.org/officeDocument/2006/relationships/slide" Target="slides/slide128.xml"/><Relationship Id="rId90" Type="http://schemas.openxmlformats.org/officeDocument/2006/relationships/slide" Target="slides/slide74.xml"/><Relationship Id="rId27" Type="http://schemas.openxmlformats.org/officeDocument/2006/relationships/slide" Target="slides/slide11.xml"/><Relationship Id="rId48" Type="http://schemas.openxmlformats.org/officeDocument/2006/relationships/slide" Target="slides/slide32.xml"/><Relationship Id="rId69" Type="http://schemas.openxmlformats.org/officeDocument/2006/relationships/slide" Target="slides/slide53.xml"/><Relationship Id="rId113" Type="http://schemas.openxmlformats.org/officeDocument/2006/relationships/slide" Target="slides/slide97.xml"/><Relationship Id="rId134" Type="http://schemas.openxmlformats.org/officeDocument/2006/relationships/slide" Target="slides/slide1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ália Demetrio" userId="73b6c4bd58836735" providerId="LiveId" clId="{903CFEA7-ED32-4E93-B7C4-6326B4F2B84B}"/>
    <pc:docChg chg="undo custSel addSld delSld modSld sldOrd">
      <pc:chgData name="Nathália Demetrio" userId="73b6c4bd58836735" providerId="LiveId" clId="{903CFEA7-ED32-4E93-B7C4-6326B4F2B84B}" dt="2022-10-17T16:38:47.818" v="820" actId="14100"/>
      <pc:docMkLst>
        <pc:docMk/>
      </pc:docMkLst>
      <pc:sldChg chg="add del">
        <pc:chgData name="Nathália Demetrio" userId="73b6c4bd58836735" providerId="LiveId" clId="{903CFEA7-ED32-4E93-B7C4-6326B4F2B84B}" dt="2022-10-17T12:28:15.807" v="534"/>
        <pc:sldMkLst>
          <pc:docMk/>
          <pc:sldMk cId="1029346504" sldId="259"/>
        </pc:sldMkLst>
      </pc:sldChg>
      <pc:sldChg chg="ord">
        <pc:chgData name="Nathália Demetrio" userId="73b6c4bd58836735" providerId="LiveId" clId="{903CFEA7-ED32-4E93-B7C4-6326B4F2B84B}" dt="2022-10-17T12:07:57.200" v="408"/>
        <pc:sldMkLst>
          <pc:docMk/>
          <pc:sldMk cId="1792905964" sldId="259"/>
        </pc:sldMkLst>
      </pc:sldChg>
      <pc:sldChg chg="modSp">
        <pc:chgData name="Nathália Demetrio" userId="73b6c4bd58836735" providerId="LiveId" clId="{903CFEA7-ED32-4E93-B7C4-6326B4F2B84B}" dt="2022-10-17T12:28:25.211" v="557" actId="20577"/>
        <pc:sldMkLst>
          <pc:docMk/>
          <pc:sldMk cId="3191864138" sldId="259"/>
        </pc:sldMkLst>
        <pc:spChg chg="mod">
          <ac:chgData name="Nathália Demetrio" userId="73b6c4bd58836735" providerId="LiveId" clId="{903CFEA7-ED32-4E93-B7C4-6326B4F2B84B}" dt="2022-10-17T12:28:25.211" v="557" actId="20577"/>
          <ac:spMkLst>
            <pc:docMk/>
            <pc:sldMk cId="3191864138" sldId="259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2344372064" sldId="263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2738225505" sldId="263"/>
        </pc:sldMkLst>
      </pc:sldChg>
      <pc:sldChg chg="modSp ord modAnim">
        <pc:chgData name="Nathália Demetrio" userId="73b6c4bd58836735" providerId="LiveId" clId="{903CFEA7-ED32-4E93-B7C4-6326B4F2B84B}" dt="2022-10-17T12:13:42.304" v="508" actId="6549"/>
        <pc:sldMkLst>
          <pc:docMk/>
          <pc:sldMk cId="3821294117" sldId="263"/>
        </pc:sldMkLst>
        <pc:spChg chg="mod">
          <ac:chgData name="Nathália Demetrio" userId="73b6c4bd58836735" providerId="LiveId" clId="{903CFEA7-ED32-4E93-B7C4-6326B4F2B84B}" dt="2022-10-17T12:13:42.304" v="508" actId="6549"/>
          <ac:spMkLst>
            <pc:docMk/>
            <pc:sldMk cId="3821294117" sldId="263"/>
            <ac:spMk id="3" creationId="{00000000-0000-0000-0000-000000000000}"/>
          </ac:spMkLst>
        </pc:spChg>
      </pc:sldChg>
      <pc:sldChg chg="addSp modSp mod">
        <pc:chgData name="Nathália Demetrio" userId="73b6c4bd58836735" providerId="LiveId" clId="{903CFEA7-ED32-4E93-B7C4-6326B4F2B84B}" dt="2022-10-17T15:06:10.024" v="700" actId="1076"/>
        <pc:sldMkLst>
          <pc:docMk/>
          <pc:sldMk cId="2906811147" sldId="298"/>
        </pc:sldMkLst>
        <pc:spChg chg="mod">
          <ac:chgData name="Nathália Demetrio" userId="73b6c4bd58836735" providerId="LiveId" clId="{903CFEA7-ED32-4E93-B7C4-6326B4F2B84B}" dt="2022-10-17T14:36:41.538" v="629" actId="20577"/>
          <ac:spMkLst>
            <pc:docMk/>
            <pc:sldMk cId="2906811147" sldId="298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17T15:05:54.020" v="694" actId="1076"/>
          <ac:spMkLst>
            <pc:docMk/>
            <pc:sldMk cId="2906811147" sldId="298"/>
            <ac:spMk id="17" creationId="{3D64450E-CAE7-6F95-81BA-5CCB40C74B7F}"/>
          </ac:spMkLst>
        </pc:spChg>
        <pc:grpChg chg="mod">
          <ac:chgData name="Nathália Demetrio" userId="73b6c4bd58836735" providerId="LiveId" clId="{903CFEA7-ED32-4E93-B7C4-6326B4F2B84B}" dt="2022-10-17T15:05:54.020" v="694" actId="1076"/>
          <ac:grpSpMkLst>
            <pc:docMk/>
            <pc:sldMk cId="2906811147" sldId="298"/>
            <ac:grpSpMk id="14" creationId="{E42F4E34-BBE0-2CDF-68B3-894EB0AC6885}"/>
          </ac:grpSpMkLst>
        </pc:grpChg>
        <pc:grpChg chg="mod">
          <ac:chgData name="Nathália Demetrio" userId="73b6c4bd58836735" providerId="LiveId" clId="{903CFEA7-ED32-4E93-B7C4-6326B4F2B84B}" dt="2022-10-17T15:05:54.020" v="694" actId="1076"/>
          <ac:grpSpMkLst>
            <pc:docMk/>
            <pc:sldMk cId="2906811147" sldId="298"/>
            <ac:grpSpMk id="15" creationId="{A42E9A62-80C2-5403-00F5-B3C0C5DF6A31}"/>
          </ac:grpSpMkLst>
        </pc:grp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16" creationId="{C090AE11-E2E1-ABFD-9F07-93C0A1A02E63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18" creationId="{1B11057F-66FB-C72A-92CC-41430022B0B6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19" creationId="{23B05204-75FE-0DFD-2959-01A0DA66D158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20" creationId="{C112E75B-6ED4-F4D8-555B-42849B4CD4A2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21" creationId="{A562448D-636B-D2BC-AD96-ADADEF5614DE}"/>
          </ac:picMkLst>
        </pc:picChg>
        <pc:picChg chg="mod">
          <ac:chgData name="Nathália Demetrio" userId="73b6c4bd58836735" providerId="LiveId" clId="{903CFEA7-ED32-4E93-B7C4-6326B4F2B84B}" dt="2022-10-17T15:05:55.640" v="695" actId="1076"/>
          <ac:picMkLst>
            <pc:docMk/>
            <pc:sldMk cId="2906811147" sldId="298"/>
            <ac:picMk id="1026" creationId="{22EA659E-5096-709C-12CE-2B6147CFEBC0}"/>
          </ac:picMkLst>
        </pc:picChg>
        <pc:picChg chg="add mod">
          <ac:chgData name="Nathália Demetrio" userId="73b6c4bd58836735" providerId="LiveId" clId="{903CFEA7-ED32-4E93-B7C4-6326B4F2B84B}" dt="2022-10-17T15:06:10.024" v="700" actId="1076"/>
          <ac:picMkLst>
            <pc:docMk/>
            <pc:sldMk cId="2906811147" sldId="298"/>
            <ac:picMk id="2050" creationId="{5C685797-5ED7-4AD9-A1D5-41C697AF7FBC}"/>
          </ac:picMkLst>
        </pc:picChg>
      </pc:sldChg>
      <pc:sldChg chg="modSp ord modAnim">
        <pc:chgData name="Nathália Demetrio" userId="73b6c4bd58836735" providerId="LiveId" clId="{903CFEA7-ED32-4E93-B7C4-6326B4F2B84B}" dt="2022-10-17T12:35:21.551" v="594" actId="6549"/>
        <pc:sldMkLst>
          <pc:docMk/>
          <pc:sldMk cId="1025002877" sldId="304"/>
        </pc:sldMkLst>
        <pc:spChg chg="mod">
          <ac:chgData name="Nathália Demetrio" userId="73b6c4bd58836735" providerId="LiveId" clId="{903CFEA7-ED32-4E93-B7C4-6326B4F2B84B}" dt="2022-10-17T12:35:21.551" v="594" actId="6549"/>
          <ac:spMkLst>
            <pc:docMk/>
            <pc:sldMk cId="1025002877" sldId="304"/>
            <ac:spMk id="6" creationId="{EAA59356-41E9-1AB5-A380-E3B4BA36B02E}"/>
          </ac:spMkLst>
        </pc:spChg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2865718110" sldId="304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3126391344" sldId="304"/>
        </pc:sldMkLst>
      </pc:sldChg>
      <pc:sldChg chg="ord">
        <pc:chgData name="Nathália Demetrio" userId="73b6c4bd58836735" providerId="LiveId" clId="{903CFEA7-ED32-4E93-B7C4-6326B4F2B84B}" dt="2022-10-17T12:08:44.481" v="412"/>
        <pc:sldMkLst>
          <pc:docMk/>
          <pc:sldMk cId="1863846952" sldId="305"/>
        </pc:sldMkLst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1922799806" sldId="305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3369471343" sldId="305"/>
        </pc:sldMkLst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88503846" sldId="309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824644816" sldId="309"/>
        </pc:sldMkLst>
      </pc:sldChg>
      <pc:sldChg chg="modAnim">
        <pc:chgData name="Nathália Demetrio" userId="73b6c4bd58836735" providerId="LiveId" clId="{903CFEA7-ED32-4E93-B7C4-6326B4F2B84B}" dt="2022-10-17T10:21:52.539" v="34"/>
        <pc:sldMkLst>
          <pc:docMk/>
          <pc:sldMk cId="1885986959" sldId="310"/>
        </pc:sldMkLst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699076995" sldId="315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1642744555" sldId="315"/>
        </pc:sldMkLst>
      </pc:sldChg>
      <pc:sldChg chg="addSp delSp modSp modAnim">
        <pc:chgData name="Nathália Demetrio" userId="73b6c4bd58836735" providerId="LiveId" clId="{903CFEA7-ED32-4E93-B7C4-6326B4F2B84B}" dt="2022-10-17T13:17:34.752" v="596"/>
        <pc:sldMkLst>
          <pc:docMk/>
          <pc:sldMk cId="322753144" sldId="316"/>
        </pc:sldMkLst>
        <pc:picChg chg="add mod">
          <ac:chgData name="Nathália Demetrio" userId="73b6c4bd58836735" providerId="LiveId" clId="{903CFEA7-ED32-4E93-B7C4-6326B4F2B84B}" dt="2022-10-17T10:36:45.739" v="122" actId="1076"/>
          <ac:picMkLst>
            <pc:docMk/>
            <pc:sldMk cId="322753144" sldId="316"/>
            <ac:picMk id="24" creationId="{44B60938-C612-4501-99C8-F977EB5E4A0B}"/>
          </ac:picMkLst>
        </pc:picChg>
        <pc:picChg chg="add mod">
          <ac:chgData name="Nathália Demetrio" userId="73b6c4bd58836735" providerId="LiveId" clId="{903CFEA7-ED32-4E93-B7C4-6326B4F2B84B}" dt="2022-10-17T10:36:49.675" v="124" actId="1076"/>
          <ac:picMkLst>
            <pc:docMk/>
            <pc:sldMk cId="322753144" sldId="316"/>
            <ac:picMk id="25" creationId="{FC674CE6-6073-40D2-A990-B0A996314BE0}"/>
          </ac:picMkLst>
        </pc:picChg>
        <pc:picChg chg="add mod">
          <ac:chgData name="Nathália Demetrio" userId="73b6c4bd58836735" providerId="LiveId" clId="{903CFEA7-ED32-4E93-B7C4-6326B4F2B84B}" dt="2022-10-17T10:36:52.083" v="126" actId="1076"/>
          <ac:picMkLst>
            <pc:docMk/>
            <pc:sldMk cId="322753144" sldId="316"/>
            <ac:picMk id="26" creationId="{DD2F7C2C-A0F4-48E2-B3FA-DA8B4E6E12DA}"/>
          </ac:picMkLst>
        </pc:picChg>
        <pc:picChg chg="add del mod">
          <ac:chgData name="Nathália Demetrio" userId="73b6c4bd58836735" providerId="LiveId" clId="{903CFEA7-ED32-4E93-B7C4-6326B4F2B84B}" dt="2022-10-17T10:37:07.788" v="131" actId="478"/>
          <ac:picMkLst>
            <pc:docMk/>
            <pc:sldMk cId="322753144" sldId="316"/>
            <ac:picMk id="27" creationId="{59CB501D-26E1-4C9F-995C-4425E7AA4E51}"/>
          </ac:picMkLst>
        </pc:picChg>
        <pc:picChg chg="add del mod">
          <ac:chgData name="Nathália Demetrio" userId="73b6c4bd58836735" providerId="LiveId" clId="{903CFEA7-ED32-4E93-B7C4-6326B4F2B84B}" dt="2022-10-17T10:37:07.788" v="131" actId="478"/>
          <ac:picMkLst>
            <pc:docMk/>
            <pc:sldMk cId="322753144" sldId="316"/>
            <ac:picMk id="28" creationId="{0FBE4EA3-EEF7-48E6-A565-F002ABC5CD73}"/>
          </ac:picMkLst>
        </pc:picChg>
      </pc:sldChg>
      <pc:sldChg chg="modSp">
        <pc:chgData name="Nathália Demetrio" userId="73b6c4bd58836735" providerId="LiveId" clId="{903CFEA7-ED32-4E93-B7C4-6326B4F2B84B}" dt="2022-10-17T11:37:58.361" v="134" actId="20577"/>
        <pc:sldMkLst>
          <pc:docMk/>
          <pc:sldMk cId="267388748" sldId="318"/>
        </pc:sldMkLst>
        <pc:spChg chg="mod">
          <ac:chgData name="Nathália Demetrio" userId="73b6c4bd58836735" providerId="LiveId" clId="{903CFEA7-ED32-4E93-B7C4-6326B4F2B84B}" dt="2022-10-17T11:37:58.361" v="134" actId="20577"/>
          <ac:spMkLst>
            <pc:docMk/>
            <pc:sldMk cId="267388748" sldId="318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1034445452" sldId="318"/>
        </pc:sldMkLst>
      </pc:sldChg>
      <pc:sldChg chg="modSp add del">
        <pc:chgData name="Nathália Demetrio" userId="73b6c4bd58836735" providerId="LiveId" clId="{903CFEA7-ED32-4E93-B7C4-6326B4F2B84B}" dt="2022-10-17T13:28:12.678" v="602"/>
        <pc:sldMkLst>
          <pc:docMk/>
          <pc:sldMk cId="2943879249" sldId="318"/>
        </pc:sldMkLst>
        <pc:spChg chg="mod">
          <ac:chgData name="Nathália Demetrio" userId="73b6c4bd58836735" providerId="LiveId" clId="{903CFEA7-ED32-4E93-B7C4-6326B4F2B84B}" dt="2022-10-17T13:28:12.678" v="602"/>
          <ac:spMkLst>
            <pc:docMk/>
            <pc:sldMk cId="2943879249" sldId="318"/>
            <ac:spMk id="2" creationId="{00000000-0000-0000-0000-000000000000}"/>
          </ac:spMkLst>
        </pc:spChg>
      </pc:sldChg>
      <pc:sldChg chg="modSp">
        <pc:chgData name="Nathália Demetrio" userId="73b6c4bd58836735" providerId="LiveId" clId="{903CFEA7-ED32-4E93-B7C4-6326B4F2B84B}" dt="2022-10-17T16:38:47.818" v="820" actId="14100"/>
        <pc:sldMkLst>
          <pc:docMk/>
          <pc:sldMk cId="3143081004" sldId="319"/>
        </pc:sldMkLst>
        <pc:spChg chg="mod">
          <ac:chgData name="Nathália Demetrio" userId="73b6c4bd58836735" providerId="LiveId" clId="{903CFEA7-ED32-4E93-B7C4-6326B4F2B84B}" dt="2022-10-17T16:38:34.729" v="819" actId="1076"/>
          <ac:spMkLst>
            <pc:docMk/>
            <pc:sldMk cId="3143081004" sldId="319"/>
            <ac:spMk id="31" creationId="{03018F52-E277-8F45-3F12-74A70BECA278}"/>
          </ac:spMkLst>
        </pc:spChg>
        <pc:grpChg chg="mod">
          <ac:chgData name="Nathália Demetrio" userId="73b6c4bd58836735" providerId="LiveId" clId="{903CFEA7-ED32-4E93-B7C4-6326B4F2B84B}" dt="2022-10-17T16:38:34.729" v="819" actId="1076"/>
          <ac:grpSpMkLst>
            <pc:docMk/>
            <pc:sldMk cId="3143081004" sldId="319"/>
            <ac:grpSpMk id="28" creationId="{F4C6B041-7C10-F2CE-AED2-E346788148D6}"/>
          </ac:grpSpMkLst>
        </pc:grpChg>
        <pc:grpChg chg="mod">
          <ac:chgData name="Nathália Demetrio" userId="73b6c4bd58836735" providerId="LiveId" clId="{903CFEA7-ED32-4E93-B7C4-6326B4F2B84B}" dt="2022-10-17T16:38:34.729" v="819" actId="1076"/>
          <ac:grpSpMkLst>
            <pc:docMk/>
            <pc:sldMk cId="3143081004" sldId="319"/>
            <ac:grpSpMk id="29" creationId="{68E93F3D-1EBE-10EE-E31C-EDE90163C11A}"/>
          </ac:grpSpMkLst>
        </pc:grpChg>
        <pc:graphicFrameChg chg="mod">
          <ac:chgData name="Nathália Demetrio" userId="73b6c4bd58836735" providerId="LiveId" clId="{903CFEA7-ED32-4E93-B7C4-6326B4F2B84B}" dt="2022-10-17T16:38:11.756" v="816" actId="1035"/>
          <ac:graphicFrameMkLst>
            <pc:docMk/>
            <pc:sldMk cId="3143081004" sldId="319"/>
            <ac:graphicFrameMk id="24" creationId="{5756A839-B7C8-9549-9F39-ABD0524E125E}"/>
          </ac:graphicFrameMkLst>
        </pc:graphicFrameChg>
        <pc:picChg chg="mod">
          <ac:chgData name="Nathália Demetrio" userId="73b6c4bd58836735" providerId="LiveId" clId="{903CFEA7-ED32-4E93-B7C4-6326B4F2B84B}" dt="2022-10-17T16:38:47.818" v="820" actId="14100"/>
          <ac:picMkLst>
            <pc:docMk/>
            <pc:sldMk cId="3143081004" sldId="319"/>
            <ac:picMk id="26" creationId="{B8F1FCB5-EB7E-1715-3D3C-5EFD621AAC44}"/>
          </ac:picMkLst>
        </pc:picChg>
        <pc:picChg chg="mod">
          <ac:chgData name="Nathália Demetrio" userId="73b6c4bd58836735" providerId="LiveId" clId="{903CFEA7-ED32-4E93-B7C4-6326B4F2B84B}" dt="2022-10-17T16:38:47.818" v="820" actId="14100"/>
          <ac:picMkLst>
            <pc:docMk/>
            <pc:sldMk cId="3143081004" sldId="319"/>
            <ac:picMk id="27" creationId="{A8439C82-796F-5E65-1838-1F52DBDCF11F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0" creationId="{FBC17D35-7E64-3449-5F0F-90A4EC24FD6A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2" creationId="{4CF52D9A-AF3C-2D28-4AC8-33F3391BB64F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3" creationId="{D6B4175D-4D6C-511A-4EB4-6B478673308C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4" creationId="{9CF9C03B-47EF-E5B3-6076-DB524E60A224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5" creationId="{D8BADA5F-B0BE-076B-6EE1-15621F4C714D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37" creationId="{A1695535-7F6B-71D6-62E8-244CD1314A32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39" creationId="{64923AA6-8CEE-9DC3-2B19-5F454D64B3CA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40" creationId="{F4434DCE-34A2-450F-85CC-09CB6CE9452E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41" creationId="{353F821D-DFE7-00A5-F221-0CEDB52039FC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42" creationId="{2682F378-BD41-A6F9-5034-A3ED59F65796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43" creationId="{04871DB9-D135-2332-8042-28C583D27FC8}"/>
          </ac:picMkLst>
        </pc:picChg>
      </pc:sldChg>
      <pc:sldChg chg="add">
        <pc:chgData name="Nathália Demetrio" userId="73b6c4bd58836735" providerId="LiveId" clId="{903CFEA7-ED32-4E93-B7C4-6326B4F2B84B}" dt="2022-10-17T12:28:07.145" v="532"/>
        <pc:sldMkLst>
          <pc:docMk/>
          <pc:sldMk cId="779378066" sldId="1359"/>
        </pc:sldMkLst>
      </pc:sldChg>
      <pc:sldChg chg="modSp ord modAnim">
        <pc:chgData name="Nathália Demetrio" userId="73b6c4bd58836735" providerId="LiveId" clId="{903CFEA7-ED32-4E93-B7C4-6326B4F2B84B}" dt="2022-10-17T12:16:15.197" v="531" actId="20577"/>
        <pc:sldMkLst>
          <pc:docMk/>
          <pc:sldMk cId="1565037029" sldId="1359"/>
        </pc:sldMkLst>
        <pc:spChg chg="mod">
          <ac:chgData name="Nathália Demetrio" userId="73b6c4bd58836735" providerId="LiveId" clId="{903CFEA7-ED32-4E93-B7C4-6326B4F2B84B}" dt="2022-10-17T12:08:09.651" v="410" actId="20577"/>
          <ac:spMkLst>
            <pc:docMk/>
            <pc:sldMk cId="1565037029" sldId="1359"/>
            <ac:spMk id="3" creationId="{718A9971-7661-B157-B9D1-3E31E0416226}"/>
          </ac:spMkLst>
        </pc:spChg>
        <pc:spChg chg="mod">
          <ac:chgData name="Nathália Demetrio" userId="73b6c4bd58836735" providerId="LiveId" clId="{903CFEA7-ED32-4E93-B7C4-6326B4F2B84B}" dt="2022-10-17T10:01:05.289" v="29" actId="20577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0" creationId="{718D6540-EBE2-A3FF-B291-53B7FDCCF542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1" creationId="{3D4D1DC6-86FE-B08D-413B-5BD46E9F7FE6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2" creationId="{62D95CEF-2998-850E-F72F-BA8F9D11D942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3" creationId="{AAB4A794-E590-BC13-17F3-5C4E3A5785A8}"/>
          </ac:spMkLst>
        </pc:spChg>
        <pc:spChg chg="mod">
          <ac:chgData name="Nathália Demetrio" userId="73b6c4bd58836735" providerId="LiveId" clId="{903CFEA7-ED32-4E93-B7C4-6326B4F2B84B}" dt="2022-10-17T10:01:00.668" v="28" actId="207"/>
          <ac:spMkLst>
            <pc:docMk/>
            <pc:sldMk cId="1565037029" sldId="1359"/>
            <ac:spMk id="28" creationId="{1C910E9F-C1A5-CE99-FCF4-82C69A723215}"/>
          </ac:spMkLst>
        </pc:spChg>
        <pc:spChg chg="mod">
          <ac:chgData name="Nathália Demetrio" userId="73b6c4bd58836735" providerId="LiveId" clId="{903CFEA7-ED32-4E93-B7C4-6326B4F2B84B}" dt="2022-10-17T10:01:00.668" v="28" actId="207"/>
          <ac:spMkLst>
            <pc:docMk/>
            <pc:sldMk cId="1565037029" sldId="1359"/>
            <ac:spMk id="29" creationId="{085EFA1C-FFE2-F26F-901A-AA004EB9173E}"/>
          </ac:spMkLst>
        </pc:spChg>
        <pc:spChg chg="mod">
          <ac:chgData name="Nathália Demetrio" userId="73b6c4bd58836735" providerId="LiveId" clId="{903CFEA7-ED32-4E93-B7C4-6326B4F2B84B}" dt="2022-10-17T10:01:00.668" v="28" actId="207"/>
          <ac:spMkLst>
            <pc:docMk/>
            <pc:sldMk cId="1565037029" sldId="1359"/>
            <ac:spMk id="30" creationId="{3ED3094E-C4F9-7C06-30F8-E5164CDAE4F9}"/>
          </ac:spMkLst>
        </pc:spChg>
        <pc:spChg chg="mod">
          <ac:chgData name="Nathália Demetrio" userId="73b6c4bd58836735" providerId="LiveId" clId="{903CFEA7-ED32-4E93-B7C4-6326B4F2B84B}" dt="2022-10-17T12:16:15.197" v="531" actId="20577"/>
          <ac:spMkLst>
            <pc:docMk/>
            <pc:sldMk cId="1565037029" sldId="1359"/>
            <ac:spMk id="31" creationId="{87EB912A-CEA1-F8D1-11E0-0C9740B39F6E}"/>
          </ac:spMkLst>
        </pc:spChg>
      </pc:sldChg>
      <pc:sldChg chg="modAnim">
        <pc:chgData name="Nathália Demetrio" userId="73b6c4bd58836735" providerId="LiveId" clId="{903CFEA7-ED32-4E93-B7C4-6326B4F2B84B}" dt="2022-10-17T14:45:42.085" v="669"/>
        <pc:sldMkLst>
          <pc:docMk/>
          <pc:sldMk cId="388750024" sldId="1675"/>
        </pc:sldMkLst>
      </pc:sldChg>
      <pc:sldChg chg="modSp mod modAnim">
        <pc:chgData name="Nathália Demetrio" userId="73b6c4bd58836735" providerId="LiveId" clId="{903CFEA7-ED32-4E93-B7C4-6326B4F2B84B}" dt="2022-10-17T14:42:57.742" v="653"/>
        <pc:sldMkLst>
          <pc:docMk/>
          <pc:sldMk cId="46032171" sldId="1683"/>
        </pc:sldMkLst>
        <pc:picChg chg="mod">
          <ac:chgData name="Nathália Demetrio" userId="73b6c4bd58836735" providerId="LiveId" clId="{903CFEA7-ED32-4E93-B7C4-6326B4F2B84B}" dt="2022-10-17T14:40:42.774" v="630" actId="1076"/>
          <ac:picMkLst>
            <pc:docMk/>
            <pc:sldMk cId="46032171" sldId="1683"/>
            <ac:picMk id="7" creationId="{A3B44DDD-6660-4502-F084-C607938085B2}"/>
          </ac:picMkLst>
        </pc:picChg>
      </pc:sldChg>
      <pc:sldChg chg="modAnim">
        <pc:chgData name="Nathália Demetrio" userId="73b6c4bd58836735" providerId="LiveId" clId="{903CFEA7-ED32-4E93-B7C4-6326B4F2B84B}" dt="2022-10-17T14:41:18.409" v="636"/>
        <pc:sldMkLst>
          <pc:docMk/>
          <pc:sldMk cId="38633952" sldId="1685"/>
        </pc:sldMkLst>
      </pc:sldChg>
      <pc:sldChg chg="addSp modSp mod modAnim">
        <pc:chgData name="Nathália Demetrio" userId="73b6c4bd58836735" providerId="LiveId" clId="{903CFEA7-ED32-4E93-B7C4-6326B4F2B84B}" dt="2022-10-17T14:44:57.773" v="665"/>
        <pc:sldMkLst>
          <pc:docMk/>
          <pc:sldMk cId="1743768381" sldId="1686"/>
        </pc:sldMkLst>
        <pc:spChg chg="mod">
          <ac:chgData name="Nathália Demetrio" userId="73b6c4bd58836735" providerId="LiveId" clId="{903CFEA7-ED32-4E93-B7C4-6326B4F2B84B}" dt="2022-10-17T14:43:29.251" v="658" actId="6549"/>
          <ac:spMkLst>
            <pc:docMk/>
            <pc:sldMk cId="1743768381" sldId="1686"/>
            <ac:spMk id="2" creationId="{00000000-0000-0000-0000-000000000000}"/>
          </ac:spMkLst>
        </pc:spChg>
        <pc:spChg chg="add mod">
          <ac:chgData name="Nathália Demetrio" userId="73b6c4bd58836735" providerId="LiveId" clId="{903CFEA7-ED32-4E93-B7C4-6326B4F2B84B}" dt="2022-10-17T14:43:35.577" v="659" actId="1076"/>
          <ac:spMkLst>
            <pc:docMk/>
            <pc:sldMk cId="1743768381" sldId="1686"/>
            <ac:spMk id="6" creationId="{3EEF1D24-EC81-4386-A879-1874AC9AAA83}"/>
          </ac:spMkLst>
        </pc:spChg>
        <pc:picChg chg="add mod">
          <ac:chgData name="Nathália Demetrio" userId="73b6c4bd58836735" providerId="LiveId" clId="{903CFEA7-ED32-4E93-B7C4-6326B4F2B84B}" dt="2022-10-17T14:44:45.740" v="662" actId="1076"/>
          <ac:picMkLst>
            <pc:docMk/>
            <pc:sldMk cId="1743768381" sldId="1686"/>
            <ac:picMk id="1026" creationId="{1CE6E5B9-A51E-4EFF-A9B0-33CD354B3AB4}"/>
          </ac:picMkLst>
        </pc:picChg>
      </pc:sldChg>
      <pc:sldChg chg="delSp modSp mod modAnim">
        <pc:chgData name="Nathália Demetrio" userId="73b6c4bd58836735" providerId="LiveId" clId="{903CFEA7-ED32-4E93-B7C4-6326B4F2B84B}" dt="2022-10-17T15:40:29.161" v="707"/>
        <pc:sldMkLst>
          <pc:docMk/>
          <pc:sldMk cId="681579613" sldId="1687"/>
        </pc:sldMkLst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6" creationId="{B78E3F18-B4DE-EA82-DAAE-B2D796767BBC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7" creationId="{F41122E2-E56C-B69E-FFA3-9294CC34865B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19" creationId="{4C627882-DEBC-D320-8535-0175FFD4C157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25" creationId="{EC5160D7-933C-570A-CDFC-8EED0E075600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26" creationId="{9B897EDD-FC41-1154-4C2D-F5013D7AE737}"/>
          </ac:spMkLst>
        </pc:spChg>
        <pc:spChg chg="del mod topLvl">
          <ac:chgData name="Nathália Demetrio" userId="73b6c4bd58836735" providerId="LiveId" clId="{903CFEA7-ED32-4E93-B7C4-6326B4F2B84B}" dt="2022-10-17T14:46:38.673" v="678" actId="478"/>
          <ac:spMkLst>
            <pc:docMk/>
            <pc:sldMk cId="681579613" sldId="1687"/>
            <ac:spMk id="28" creationId="{6FC02698-8EF8-65FC-9CF8-C462479239B3}"/>
          </ac:spMkLst>
        </pc:spChg>
        <pc:spChg chg="del mod topLvl">
          <ac:chgData name="Nathália Demetrio" userId="73b6c4bd58836735" providerId="LiveId" clId="{903CFEA7-ED32-4E93-B7C4-6326B4F2B84B}" dt="2022-10-17T14:47:03.489" v="683" actId="478"/>
          <ac:spMkLst>
            <pc:docMk/>
            <pc:sldMk cId="681579613" sldId="1687"/>
            <ac:spMk id="33" creationId="{2261C47E-0481-53B6-E163-0B948B1D7FB4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34" creationId="{B555DD66-602D-CE5F-B46C-AA69D318D95E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35" creationId="{6FE7552A-B914-3943-BE80-ED6AD1D52A7F}"/>
          </ac:spMkLst>
        </pc:spChg>
        <pc:grpChg chg="del">
          <ac:chgData name="Nathália Demetrio" userId="73b6c4bd58836735" providerId="LiveId" clId="{903CFEA7-ED32-4E93-B7C4-6326B4F2B84B}" dt="2022-10-17T14:46:18.308" v="674" actId="165"/>
          <ac:grpSpMkLst>
            <pc:docMk/>
            <pc:sldMk cId="681579613" sldId="1687"/>
            <ac:grpSpMk id="37" creationId="{E2E344C4-4487-4BCC-A096-DB5A50AF9162}"/>
          </ac:grpSpMkLst>
        </pc:grpChg>
        <pc:grpChg chg="del">
          <ac:chgData name="Nathália Demetrio" userId="73b6c4bd58836735" providerId="LiveId" clId="{903CFEA7-ED32-4E93-B7C4-6326B4F2B84B}" dt="2022-10-17T14:46:18.308" v="674" actId="165"/>
          <ac:grpSpMkLst>
            <pc:docMk/>
            <pc:sldMk cId="681579613" sldId="1687"/>
            <ac:grpSpMk id="38" creationId="{92BF2160-8C17-8B90-D687-56B65BE7A2D8}"/>
          </ac:grpSpMkLst>
        </pc:grpChg>
        <pc:grpChg chg="del">
          <ac:chgData name="Nathália Demetrio" userId="73b6c4bd58836735" providerId="LiveId" clId="{903CFEA7-ED32-4E93-B7C4-6326B4F2B84B}" dt="2022-10-17T14:46:18.308" v="674" actId="165"/>
          <ac:grpSpMkLst>
            <pc:docMk/>
            <pc:sldMk cId="681579613" sldId="1687"/>
            <ac:grpSpMk id="39" creationId="{F6C4E9D5-A358-EE6C-74D4-E1F708E2FF8D}"/>
          </ac:grpSpMkLst>
        </pc:grpChg>
        <pc:picChg chg="mod topLvl">
          <ac:chgData name="Nathália Demetrio" userId="73b6c4bd58836735" providerId="LiveId" clId="{903CFEA7-ED32-4E93-B7C4-6326B4F2B84B}" dt="2022-10-17T14:46:18.308" v="674" actId="165"/>
          <ac:picMkLst>
            <pc:docMk/>
            <pc:sldMk cId="681579613" sldId="1687"/>
            <ac:picMk id="5" creationId="{C0D60D8E-F6D7-98BB-F689-12FDDF78A811}"/>
          </ac:picMkLst>
        </pc:picChg>
        <pc:picChg chg="mod topLvl">
          <ac:chgData name="Nathália Demetrio" userId="73b6c4bd58836735" providerId="LiveId" clId="{903CFEA7-ED32-4E93-B7C4-6326B4F2B84B}" dt="2022-10-17T14:46:18.308" v="674" actId="165"/>
          <ac:picMkLst>
            <pc:docMk/>
            <pc:sldMk cId="681579613" sldId="1687"/>
            <ac:picMk id="24" creationId="{01AEAA45-5F68-8156-C932-AC088B07938D}"/>
          </ac:picMkLst>
        </pc:picChg>
        <pc:picChg chg="mod topLvl">
          <ac:chgData name="Nathália Demetrio" userId="73b6c4bd58836735" providerId="LiveId" clId="{903CFEA7-ED32-4E93-B7C4-6326B4F2B84B}" dt="2022-10-17T14:46:54.538" v="681" actId="1076"/>
          <ac:picMkLst>
            <pc:docMk/>
            <pc:sldMk cId="681579613" sldId="1687"/>
            <ac:picMk id="30" creationId="{49CB14AE-29A1-B0D3-8D1E-78CFE9B50545}"/>
          </ac:picMkLst>
        </pc:picChg>
      </pc:sldChg>
      <pc:sldChg chg="modAnim">
        <pc:chgData name="Nathália Demetrio" userId="73b6c4bd58836735" providerId="LiveId" clId="{903CFEA7-ED32-4E93-B7C4-6326B4F2B84B}" dt="2022-10-17T16:09:52.280" v="746"/>
        <pc:sldMkLst>
          <pc:docMk/>
          <pc:sldMk cId="3721859325" sldId="1688"/>
        </pc:sldMkLst>
      </pc:sldChg>
      <pc:sldChg chg="modAnim">
        <pc:chgData name="Nathália Demetrio" userId="73b6c4bd58836735" providerId="LiveId" clId="{903CFEA7-ED32-4E93-B7C4-6326B4F2B84B}" dt="2022-10-17T16:16:52.169" v="796"/>
        <pc:sldMkLst>
          <pc:docMk/>
          <pc:sldMk cId="2431849074" sldId="1690"/>
        </pc:sldMkLst>
      </pc:sldChg>
      <pc:sldChg chg="modSp mod modAnim">
        <pc:chgData name="Nathália Demetrio" userId="73b6c4bd58836735" providerId="LiveId" clId="{903CFEA7-ED32-4E93-B7C4-6326B4F2B84B}" dt="2022-10-17T16:12:30.655" v="794"/>
        <pc:sldMkLst>
          <pc:docMk/>
          <pc:sldMk cId="4019669589" sldId="1691"/>
        </pc:sldMkLst>
        <pc:spChg chg="mod">
          <ac:chgData name="Nathália Demetrio" userId="73b6c4bd58836735" providerId="LiveId" clId="{903CFEA7-ED32-4E93-B7C4-6326B4F2B84B}" dt="2022-10-17T16:11:03.630" v="757" actId="6549"/>
          <ac:spMkLst>
            <pc:docMk/>
            <pc:sldMk cId="4019669589" sldId="1691"/>
            <ac:spMk id="13" creationId="{8FF3A8F9-2331-1AD1-3C75-D093E43B526E}"/>
          </ac:spMkLst>
        </pc:spChg>
        <pc:picChg chg="mod">
          <ac:chgData name="Nathália Demetrio" userId="73b6c4bd58836735" providerId="LiveId" clId="{903CFEA7-ED32-4E93-B7C4-6326B4F2B84B}" dt="2022-10-17T16:11:28.858" v="773" actId="1076"/>
          <ac:picMkLst>
            <pc:docMk/>
            <pc:sldMk cId="4019669589" sldId="1691"/>
            <ac:picMk id="22" creationId="{A759A37A-A3BC-93F5-8CD7-062F85566213}"/>
          </ac:picMkLst>
        </pc:picChg>
      </pc:sldChg>
      <pc:sldChg chg="delSp modAnim">
        <pc:chgData name="Nathália Demetrio" userId="73b6c4bd58836735" providerId="LiveId" clId="{903CFEA7-ED32-4E93-B7C4-6326B4F2B84B}" dt="2022-10-17T13:24:01.252" v="600" actId="478"/>
        <pc:sldMkLst>
          <pc:docMk/>
          <pc:sldMk cId="2855663447" sldId="1746"/>
        </pc:sldMkLst>
        <pc:picChg chg="del">
          <ac:chgData name="Nathália Demetrio" userId="73b6c4bd58836735" providerId="LiveId" clId="{903CFEA7-ED32-4E93-B7C4-6326B4F2B84B}" dt="2022-10-17T13:24:01.252" v="600" actId="478"/>
          <ac:picMkLst>
            <pc:docMk/>
            <pc:sldMk cId="2855663447" sldId="1746"/>
            <ac:picMk id="43" creationId="{61EB3466-65F9-BE07-5644-AC7E9738F704}"/>
          </ac:picMkLst>
        </pc:picChg>
      </pc:sldChg>
      <pc:sldChg chg="delSp modSp mod modAnim">
        <pc:chgData name="Nathália Demetrio" userId="73b6c4bd58836735" providerId="LiveId" clId="{903CFEA7-ED32-4E93-B7C4-6326B4F2B84B}" dt="2022-10-17T14:42:28.346" v="650"/>
        <pc:sldMkLst>
          <pc:docMk/>
          <pc:sldMk cId="1427378332" sldId="1762"/>
        </pc:sldMkLst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7" creationId="{20646886-B4E6-54EF-4177-7AAD9D140DA5}"/>
          </ac:spMkLst>
        </pc:spChg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8" creationId="{77AA3174-C9B6-31CB-B94C-4214A8E4DAFE}"/>
          </ac:spMkLst>
        </pc:spChg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11" creationId="{F5146C64-7FF8-646F-9B59-ED9413340B3D}"/>
          </ac:spMkLst>
        </pc:spChg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12" creationId="{3C2592DD-82DD-6647-0CD5-10CBB71EE4AB}"/>
          </ac:spMkLst>
        </pc:spChg>
        <pc:grpChg chg="del">
          <ac:chgData name="Nathália Demetrio" userId="73b6c4bd58836735" providerId="LiveId" clId="{903CFEA7-ED32-4E93-B7C4-6326B4F2B84B}" dt="2022-10-17T14:41:57.531" v="642" actId="165"/>
          <ac:grpSpMkLst>
            <pc:docMk/>
            <pc:sldMk cId="1427378332" sldId="1762"/>
            <ac:grpSpMk id="16" creationId="{0142469C-F3B1-1304-50E6-7F162F72A2DD}"/>
          </ac:grpSpMkLst>
        </pc:grpChg>
        <pc:picChg chg="mod topLvl">
          <ac:chgData name="Nathália Demetrio" userId="73b6c4bd58836735" providerId="LiveId" clId="{903CFEA7-ED32-4E93-B7C4-6326B4F2B84B}" dt="2022-10-17T14:41:57.531" v="642" actId="165"/>
          <ac:picMkLst>
            <pc:docMk/>
            <pc:sldMk cId="1427378332" sldId="1762"/>
            <ac:picMk id="14" creationId="{BF8E5B29-159D-4CDB-BE79-4D5693D65A18}"/>
          </ac:picMkLst>
        </pc:picChg>
      </pc:sldChg>
      <pc:sldChg chg="modAnim">
        <pc:chgData name="Nathália Demetrio" userId="73b6c4bd58836735" providerId="LiveId" clId="{903CFEA7-ED32-4E93-B7C4-6326B4F2B84B}" dt="2022-10-17T14:45:52.087" v="672"/>
        <pc:sldMkLst>
          <pc:docMk/>
          <pc:sldMk cId="1030781903" sldId="1770"/>
        </pc:sldMkLst>
      </pc:sldChg>
      <pc:sldChg chg="delSp modAnim">
        <pc:chgData name="Nathália Demetrio" userId="73b6c4bd58836735" providerId="LiveId" clId="{903CFEA7-ED32-4E93-B7C4-6326B4F2B84B}" dt="2022-10-17T12:28:50.087" v="558" actId="478"/>
        <pc:sldMkLst>
          <pc:docMk/>
          <pc:sldMk cId="3578765667" sldId="1782"/>
        </pc:sldMkLst>
        <pc:grpChg chg="del">
          <ac:chgData name="Nathália Demetrio" userId="73b6c4bd58836735" providerId="LiveId" clId="{903CFEA7-ED32-4E93-B7C4-6326B4F2B84B}" dt="2022-10-17T12:28:50.087" v="558" actId="478"/>
          <ac:grpSpMkLst>
            <pc:docMk/>
            <pc:sldMk cId="3578765667" sldId="1782"/>
            <ac:grpSpMk id="20" creationId="{9D6116A6-C675-6A22-8EFF-72B709D0551A}"/>
          </ac:grpSpMkLst>
        </pc:grpChg>
        <pc:picChg chg="del">
          <ac:chgData name="Nathália Demetrio" userId="73b6c4bd58836735" providerId="LiveId" clId="{903CFEA7-ED32-4E93-B7C4-6326B4F2B84B}" dt="2022-10-17T12:28:50.087" v="558" actId="478"/>
          <ac:picMkLst>
            <pc:docMk/>
            <pc:sldMk cId="3578765667" sldId="1782"/>
            <ac:picMk id="43" creationId="{61EB3466-65F9-BE07-5644-AC7E9738F704}"/>
          </ac:picMkLst>
        </pc:picChg>
      </pc:sldChg>
    </pc:docChg>
  </pc:docChgLst>
  <pc:docChgLst>
    <pc:chgData name="Nathália Demetrio" userId="73b6c4bd58836735" providerId="LiveId" clId="{C00AA7F5-0EC5-4656-84E5-B1513740F2F9}"/>
    <pc:docChg chg="undo redo custSel addSld delSld modSld sldOrd addMainMaster delMainMaster addSection delSection modSection">
      <pc:chgData name="Nathália Demetrio" userId="73b6c4bd58836735" providerId="LiveId" clId="{C00AA7F5-0EC5-4656-84E5-B1513740F2F9}" dt="2022-10-17T17:35:59.383" v="24002" actId="47"/>
      <pc:docMkLst>
        <pc:docMk/>
      </pc:docMkLst>
      <pc:sldChg chg="modSp modNotesTx">
        <pc:chgData name="Nathália Demetrio" userId="73b6c4bd58836735" providerId="LiveId" clId="{C00AA7F5-0EC5-4656-84E5-B1513740F2F9}" dt="2022-10-12T17:41:20.696" v="10436" actId="1076"/>
        <pc:sldMkLst>
          <pc:docMk/>
          <pc:sldMk cId="1792905964" sldId="259"/>
        </pc:sldMkLst>
        <pc:spChg chg="mod">
          <ac:chgData name="Nathália Demetrio" userId="73b6c4bd58836735" providerId="LiveId" clId="{C00AA7F5-0EC5-4656-84E5-B1513740F2F9}" dt="2022-10-12T17:41:20.696" v="10436" actId="1076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 mod modAnim modNotesTx">
        <pc:chgData name="Nathália Demetrio" userId="73b6c4bd58836735" providerId="LiveId" clId="{C00AA7F5-0EC5-4656-84E5-B1513740F2F9}" dt="2022-09-26T00:08:01.181" v="504" actId="20577"/>
        <pc:sldMkLst>
          <pc:docMk/>
          <pc:sldMk cId="1363022931" sldId="263"/>
        </pc:sldMkLst>
        <pc:spChg chg="mod">
          <ac:chgData name="Nathália Demetrio" userId="73b6c4bd58836735" providerId="LiveId" clId="{C00AA7F5-0EC5-4656-84E5-B1513740F2F9}" dt="2022-09-26T00:07:41.671" v="432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modSp mod">
        <pc:chgData name="Nathália Demetrio" userId="73b6c4bd58836735" providerId="LiveId" clId="{C00AA7F5-0EC5-4656-84E5-B1513740F2F9}" dt="2022-10-09T03:37:28.913" v="8422" actId="20577"/>
        <pc:sldMkLst>
          <pc:docMk/>
          <pc:sldMk cId="2906811147" sldId="298"/>
        </pc:sldMkLst>
        <pc:spChg chg="mod">
          <ac:chgData name="Nathália Demetrio" userId="73b6c4bd58836735" providerId="LiveId" clId="{C00AA7F5-0EC5-4656-84E5-B1513740F2F9}" dt="2022-10-09T03:37:28.913" v="8422" actId="20577"/>
          <ac:spMkLst>
            <pc:docMk/>
            <pc:sldMk cId="2906811147" sldId="298"/>
            <ac:spMk id="2" creationId="{00000000-0000-0000-0000-000000000000}"/>
          </ac:spMkLst>
        </pc:spChg>
      </pc:sldChg>
      <pc:sldChg chg="modSp mod modNotesTx">
        <pc:chgData name="Nathália Demetrio" userId="73b6c4bd58836735" providerId="LiveId" clId="{C00AA7F5-0EC5-4656-84E5-B1513740F2F9}" dt="2022-09-25T23:18:13.658" v="34" actId="20577"/>
        <pc:sldMkLst>
          <pc:docMk/>
          <pc:sldMk cId="1601815084" sldId="304"/>
        </pc:sldMkLst>
        <pc:spChg chg="mod">
          <ac:chgData name="Nathália Demetrio" userId="73b6c4bd58836735" providerId="LiveId" clId="{C00AA7F5-0EC5-4656-84E5-B1513740F2F9}" dt="2022-09-25T23:18:09.468" v="33" actId="1038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 modNotesTx">
        <pc:chgData name="Nathália Demetrio" userId="73b6c4bd58836735" providerId="LiveId" clId="{C00AA7F5-0EC5-4656-84E5-B1513740F2F9}" dt="2022-09-26T00:08:09.788" v="505"/>
        <pc:sldMkLst>
          <pc:docMk/>
          <pc:sldMk cId="1991342306" sldId="305"/>
        </pc:sldMkLst>
        <pc:spChg chg="mod">
          <ac:chgData name="Nathália Demetrio" userId="73b6c4bd58836735" providerId="LiveId" clId="{C00AA7F5-0EC5-4656-84E5-B1513740F2F9}" dt="2022-09-26T00:02:27.070" v="420" actId="20577"/>
          <ac:spMkLst>
            <pc:docMk/>
            <pc:sldMk cId="1991342306" sldId="305"/>
            <ac:spMk id="3" creationId="{00000000-0000-0000-0000-000000000000}"/>
          </ac:spMkLst>
        </pc:spChg>
      </pc:sldChg>
      <pc:sldChg chg="addSp delSp modSp mod">
        <pc:chgData name="Nathália Demetrio" userId="73b6c4bd58836735" providerId="LiveId" clId="{C00AA7F5-0EC5-4656-84E5-B1513740F2F9}" dt="2022-10-16T23:13:02.477" v="23812" actId="478"/>
        <pc:sldMkLst>
          <pc:docMk/>
          <pc:sldMk cId="1099908095" sldId="308"/>
        </pc:sldMkLst>
        <pc:spChg chg="del mod">
          <ac:chgData name="Nathália Demetrio" userId="73b6c4bd58836735" providerId="LiveId" clId="{C00AA7F5-0EC5-4656-84E5-B1513740F2F9}" dt="2022-10-16T23:13:02.477" v="23812" actId="478"/>
          <ac:spMkLst>
            <pc:docMk/>
            <pc:sldMk cId="1099908095" sldId="308"/>
            <ac:spMk id="3" creationId="{B0000373-EE7F-4274-9CA0-B251D3C35B8B}"/>
          </ac:spMkLst>
        </pc:spChg>
        <pc:spChg chg="add del mod">
          <ac:chgData name="Nathália Demetrio" userId="73b6c4bd58836735" providerId="LiveId" clId="{C00AA7F5-0EC5-4656-84E5-B1513740F2F9}" dt="2022-09-26T04:00:40.485" v="735" actId="478"/>
          <ac:spMkLst>
            <pc:docMk/>
            <pc:sldMk cId="1099908095" sldId="308"/>
            <ac:spMk id="4" creationId="{9B52E786-5DD2-4462-850B-0FD8F38D0341}"/>
          </ac:spMkLst>
        </pc:spChg>
        <pc:spChg chg="mod">
          <ac:chgData name="Nathália Demetrio" userId="73b6c4bd58836735" providerId="LiveId" clId="{C00AA7F5-0EC5-4656-84E5-B1513740F2F9}" dt="2022-10-16T23:12:48.313" v="23808" actId="1076"/>
          <ac:spMkLst>
            <pc:docMk/>
            <pc:sldMk cId="1099908095" sldId="308"/>
            <ac:spMk id="11" creationId="{E4DB18BF-017A-BCE0-CDDA-B7D0F847E902}"/>
          </ac:spMkLst>
        </pc:spChg>
        <pc:spChg chg="mod">
          <ac:chgData name="Nathália Demetrio" userId="73b6c4bd58836735" providerId="LiveId" clId="{C00AA7F5-0EC5-4656-84E5-B1513740F2F9}" dt="2022-10-16T23:11:15.670" v="23721" actId="20577"/>
          <ac:spMkLst>
            <pc:docMk/>
            <pc:sldMk cId="1099908095" sldId="308"/>
            <ac:spMk id="12" creationId="{23B28FE7-3926-478D-36B3-AE515A104897}"/>
          </ac:spMkLst>
        </pc:spChg>
        <pc:spChg chg="mod">
          <ac:chgData name="Nathália Demetrio" userId="73b6c4bd58836735" providerId="LiveId" clId="{C00AA7F5-0EC5-4656-84E5-B1513740F2F9}" dt="2022-10-16T23:12:50.756" v="23809" actId="1076"/>
          <ac:spMkLst>
            <pc:docMk/>
            <pc:sldMk cId="1099908095" sldId="308"/>
            <ac:spMk id="13" creationId="{3596A71F-5FC7-E3DB-BAF5-D237B2901163}"/>
          </ac:spMkLst>
        </pc:spChg>
      </pc:sldChg>
      <pc:sldChg chg="modNotesTx">
        <pc:chgData name="Nathália Demetrio" userId="73b6c4bd58836735" providerId="LiveId" clId="{C00AA7F5-0EC5-4656-84E5-B1513740F2F9}" dt="2022-09-25T23:18:51.684" v="71" actId="20577"/>
        <pc:sldMkLst>
          <pc:docMk/>
          <pc:sldMk cId="812080912" sldId="309"/>
        </pc:sldMkLst>
      </pc:sldChg>
      <pc:sldChg chg="addSp delSp modSp mod">
        <pc:chgData name="Nathália Demetrio" userId="73b6c4bd58836735" providerId="LiveId" clId="{C00AA7F5-0EC5-4656-84E5-B1513740F2F9}" dt="2022-09-26T04:02:45.824" v="753" actId="207"/>
        <pc:sldMkLst>
          <pc:docMk/>
          <pc:sldMk cId="1885986959" sldId="310"/>
        </pc:sldMkLst>
        <pc:spChg chg="add del mod ord">
          <ac:chgData name="Nathália Demetrio" userId="73b6c4bd58836735" providerId="LiveId" clId="{C00AA7F5-0EC5-4656-84E5-B1513740F2F9}" dt="2022-09-26T04:00:37.053" v="734" actId="478"/>
          <ac:spMkLst>
            <pc:docMk/>
            <pc:sldMk cId="1885986959" sldId="310"/>
            <ac:spMk id="3" creationId="{A072E450-F484-7D2B-C737-1B5D6EAE8380}"/>
          </ac:spMkLst>
        </pc:spChg>
        <pc:spChg chg="add mod ord">
          <ac:chgData name="Nathália Demetrio" userId="73b6c4bd58836735" providerId="LiveId" clId="{C00AA7F5-0EC5-4656-84E5-B1513740F2F9}" dt="2022-09-26T04:02:08.289" v="748" actId="167"/>
          <ac:spMkLst>
            <pc:docMk/>
            <pc:sldMk cId="1885986959" sldId="310"/>
            <ac:spMk id="6" creationId="{6EDF304E-2609-7882-6BC4-95E5AB06DD4C}"/>
          </ac:spMkLst>
        </pc:spChg>
        <pc:picChg chg="add mod ord">
          <ac:chgData name="Nathália Demetrio" userId="73b6c4bd58836735" providerId="LiveId" clId="{C00AA7F5-0EC5-4656-84E5-B1513740F2F9}" dt="2022-09-26T04:02:45.824" v="753" actId="207"/>
          <ac:picMkLst>
            <pc:docMk/>
            <pc:sldMk cId="1885986959" sldId="310"/>
            <ac:picMk id="5" creationId="{F522041F-8DB4-C45D-1549-D8A5F767BD2D}"/>
          </ac:picMkLst>
        </pc:picChg>
      </pc:sldChg>
      <pc:sldChg chg="addSp delSp modSp mod addAnim delAnim">
        <pc:chgData name="Nathália Demetrio" userId="73b6c4bd58836735" providerId="LiveId" clId="{C00AA7F5-0EC5-4656-84E5-B1513740F2F9}" dt="2022-10-16T18:26:11.615" v="23325" actId="1076"/>
        <pc:sldMkLst>
          <pc:docMk/>
          <pc:sldMk cId="2627462328" sldId="315"/>
        </pc:sldMkLst>
        <pc:spChg chg="add del mod">
          <ac:chgData name="Nathália Demetrio" userId="73b6c4bd58836735" providerId="LiveId" clId="{C00AA7F5-0EC5-4656-84E5-B1513740F2F9}" dt="2022-10-16T18:25:27.253" v="23306" actId="478"/>
          <ac:spMkLst>
            <pc:docMk/>
            <pc:sldMk cId="2627462328" sldId="315"/>
            <ac:spMk id="3" creationId="{C65E5660-01AD-702F-3258-B3984376DF4B}"/>
          </ac:spMkLst>
        </pc:spChg>
        <pc:spChg chg="add del">
          <ac:chgData name="Nathália Demetrio" userId="73b6c4bd58836735" providerId="LiveId" clId="{C00AA7F5-0EC5-4656-84E5-B1513740F2F9}" dt="2022-10-16T18:25:29.878" v="23308"/>
          <ac:spMkLst>
            <pc:docMk/>
            <pc:sldMk cId="2627462328" sldId="315"/>
            <ac:spMk id="4" creationId="{CDD0823F-7EEA-DF6D-29B4-B025221BF2F3}"/>
          </ac:spMkLst>
        </pc:spChg>
        <pc:picChg chg="add mod modCrop">
          <ac:chgData name="Nathália Demetrio" userId="73b6c4bd58836735" providerId="LiveId" clId="{C00AA7F5-0EC5-4656-84E5-B1513740F2F9}" dt="2022-10-16T18:26:11.615" v="23325" actId="1076"/>
          <ac:picMkLst>
            <pc:docMk/>
            <pc:sldMk cId="2627462328" sldId="315"/>
            <ac:picMk id="6" creationId="{615AF446-B5B5-22F0-3546-B4ACCA446C40}"/>
          </ac:picMkLst>
        </pc:picChg>
        <pc:picChg chg="add del mod">
          <ac:chgData name="Nathália Demetrio" userId="73b6c4bd58836735" providerId="LiveId" clId="{C00AA7F5-0EC5-4656-84E5-B1513740F2F9}" dt="2022-10-16T18:26:02.853" v="23321" actId="478"/>
          <ac:picMkLst>
            <pc:docMk/>
            <pc:sldMk cId="2627462328" sldId="315"/>
            <ac:picMk id="7" creationId="{BCB04D56-D858-0A5F-D619-C5FE8F8EDCA1}"/>
          </ac:picMkLst>
        </pc:picChg>
      </pc:sldChg>
      <pc:sldChg chg="addSp delSp modSp mod modAnim">
        <pc:chgData name="Nathália Demetrio" userId="73b6c4bd58836735" providerId="LiveId" clId="{C00AA7F5-0EC5-4656-84E5-B1513740F2F9}" dt="2022-10-16T23:12:57.924" v="23811"/>
        <pc:sldMkLst>
          <pc:docMk/>
          <pc:sldMk cId="322753144" sldId="316"/>
        </pc:sldMkLst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3" creationId="{63F339B4-9826-8FBF-AFCC-E8C7B0BB9C77}"/>
          </ac:spMkLst>
        </pc:spChg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4" creationId="{30A71EAC-CCE6-1E27-B2BC-C1B0C8E7A1E7}"/>
          </ac:spMkLst>
        </pc:spChg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5" creationId="{C2683025-6956-CAE5-D370-E0E51FAC9049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1" creationId="{E4DB18BF-017A-BCE0-CDDA-B7D0F847E902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2" creationId="{23B28FE7-3926-478D-36B3-AE515A104897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3" creationId="{3596A71F-5FC7-E3DB-BAF5-D237B2901163}"/>
          </ac:spMkLst>
        </pc:spChg>
      </pc:sldChg>
      <pc:sldChg chg="modSp ord">
        <pc:chgData name="Nathália Demetrio" userId="73b6c4bd58836735" providerId="LiveId" clId="{C00AA7F5-0EC5-4656-84E5-B1513740F2F9}" dt="2022-09-26T03:44:30.888" v="566"/>
        <pc:sldMkLst>
          <pc:docMk/>
          <pc:sldMk cId="260959549" sldId="317"/>
        </pc:sldMkLst>
        <pc:picChg chg="mod">
          <ac:chgData name="Nathália Demetrio" userId="73b6c4bd58836735" providerId="LiveId" clId="{C00AA7F5-0EC5-4656-84E5-B1513740F2F9}" dt="2022-09-25T23:29:38.104" v="162" actId="14100"/>
          <ac:picMkLst>
            <pc:docMk/>
            <pc:sldMk cId="260959549" sldId="317"/>
            <ac:picMk id="24" creationId="{960B62FE-20BC-BAE5-FB7E-2F59E55DE7BD}"/>
          </ac:picMkLst>
        </pc:picChg>
      </pc:sldChg>
      <pc:sldChg chg="del">
        <pc:chgData name="Nathália Demetrio" userId="73b6c4bd58836735" providerId="LiveId" clId="{C00AA7F5-0EC5-4656-84E5-B1513740F2F9}" dt="2022-10-13T00:48:16.965" v="12926" actId="2696"/>
        <pc:sldMkLst>
          <pc:docMk/>
          <pc:sldMk cId="2200850905" sldId="600"/>
        </pc:sldMkLst>
      </pc:sldChg>
      <pc:sldChg chg="addSp delSp del mod">
        <pc:chgData name="Nathália Demetrio" userId="73b6c4bd58836735" providerId="LiveId" clId="{C00AA7F5-0EC5-4656-84E5-B1513740F2F9}" dt="2022-10-13T00:51:20.060" v="12962" actId="47"/>
        <pc:sldMkLst>
          <pc:docMk/>
          <pc:sldMk cId="3480625295" sldId="600"/>
        </pc:sldMkLst>
        <pc:picChg chg="add del">
          <ac:chgData name="Nathália Demetrio" userId="73b6c4bd58836735" providerId="LiveId" clId="{C00AA7F5-0EC5-4656-84E5-B1513740F2F9}" dt="2022-10-13T00:50:15.458" v="12958" actId="21"/>
          <ac:picMkLst>
            <pc:docMk/>
            <pc:sldMk cId="3480625295" sldId="600"/>
            <ac:picMk id="3" creationId="{C70B00D6-7CD7-21EA-B6B7-684A9C476A94}"/>
          </ac:picMkLst>
        </pc:picChg>
      </pc:sldChg>
      <pc:sldChg chg="add del">
        <pc:chgData name="Nathália Demetrio" userId="73b6c4bd58836735" providerId="LiveId" clId="{C00AA7F5-0EC5-4656-84E5-B1513740F2F9}" dt="2022-10-13T00:48:23.337" v="12928"/>
        <pc:sldMkLst>
          <pc:docMk/>
          <pc:sldMk cId="3524081500" sldId="600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833924182" sldId="602"/>
        </pc:sldMkLst>
      </pc:sldChg>
      <pc:sldChg chg="addSp delSp modSp add del mod">
        <pc:chgData name="Nathália Demetrio" userId="73b6c4bd58836735" providerId="LiveId" clId="{C00AA7F5-0EC5-4656-84E5-B1513740F2F9}" dt="2022-10-03T02:21:40.092" v="3833" actId="47"/>
        <pc:sldMkLst>
          <pc:docMk/>
          <pc:sldMk cId="559291439" sldId="646"/>
        </pc:sldMkLst>
        <pc:spChg chg="mod">
          <ac:chgData name="Nathália Demetrio" userId="73b6c4bd58836735" providerId="LiveId" clId="{C00AA7F5-0EC5-4656-84E5-B1513740F2F9}" dt="2022-10-03T01:43:42.526" v="3819" actId="108"/>
          <ac:spMkLst>
            <pc:docMk/>
            <pc:sldMk cId="559291439" sldId="646"/>
            <ac:spMk id="6" creationId="{CAA9D6F6-9F32-4D41-88EA-44505C503F23}"/>
          </ac:spMkLst>
        </pc:spChg>
        <pc:picChg chg="add del mod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0" creationId="{A9359E2A-0BCD-BC2F-0E56-732D6FBEC939}"/>
          </ac:picMkLst>
        </pc:picChg>
        <pc:picChg chg="add del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2" creationId="{FF990952-6F53-9735-3EC5-AEAAE6B60771}"/>
          </ac:picMkLst>
        </pc:picChg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041977140" sldId="721"/>
        </pc:sldMkLst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14733399" sldId="722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2807730692" sldId="738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1111539198" sldId="739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3820985423" sldId="741"/>
        </pc:sldMkLst>
      </pc:sldChg>
      <pc:sldChg chg="modSp mod">
        <pc:chgData name="Nathália Demetrio" userId="73b6c4bd58836735" providerId="LiveId" clId="{C00AA7F5-0EC5-4656-84E5-B1513740F2F9}" dt="2022-10-14T03:54:39.023" v="19545" actId="1076"/>
        <pc:sldMkLst>
          <pc:docMk/>
          <pc:sldMk cId="3623456410" sldId="793"/>
        </pc:sldMkLst>
        <pc:picChg chg="mod">
          <ac:chgData name="Nathália Demetrio" userId="73b6c4bd58836735" providerId="LiveId" clId="{C00AA7F5-0EC5-4656-84E5-B1513740F2F9}" dt="2022-10-14T03:54:39.023" v="19545" actId="1076"/>
          <ac:picMkLst>
            <pc:docMk/>
            <pc:sldMk cId="3623456410" sldId="793"/>
            <ac:picMk id="5" creationId="{AF51CEED-1DE2-81CF-A91F-01DE9CA933F4}"/>
          </ac:picMkLst>
        </pc:picChg>
      </pc:sldChg>
      <pc:sldChg chg="modSp mod ord">
        <pc:chgData name="Nathália Demetrio" userId="73b6c4bd58836735" providerId="LiveId" clId="{C00AA7F5-0EC5-4656-84E5-B1513740F2F9}" dt="2022-10-14T03:54:00.779" v="19539"/>
        <pc:sldMkLst>
          <pc:docMk/>
          <pc:sldMk cId="3660246317" sldId="807"/>
        </pc:sldMkLst>
        <pc:picChg chg="mod">
          <ac:chgData name="Nathália Demetrio" userId="73b6c4bd58836735" providerId="LiveId" clId="{C00AA7F5-0EC5-4656-84E5-B1513740F2F9}" dt="2022-10-14T03:53:49.423" v="19534" actId="1076"/>
          <ac:picMkLst>
            <pc:docMk/>
            <pc:sldMk cId="3660246317" sldId="807"/>
            <ac:picMk id="6" creationId="{364EF50A-F2A2-7F38-D2E8-60C0C109839E}"/>
          </ac:picMkLst>
        </pc:picChg>
        <pc:picChg chg="mod">
          <ac:chgData name="Nathália Demetrio" userId="73b6c4bd58836735" providerId="LiveId" clId="{C00AA7F5-0EC5-4656-84E5-B1513740F2F9}" dt="2022-10-14T03:53:54.743" v="19535" actId="107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modSp mod ord">
        <pc:chgData name="Nathália Demetrio" userId="73b6c4bd58836735" providerId="LiveId" clId="{C00AA7F5-0EC5-4656-84E5-B1513740F2F9}" dt="2022-10-14T03:55:34.768" v="19557"/>
        <pc:sldMkLst>
          <pc:docMk/>
          <pc:sldMk cId="2010646689" sldId="809"/>
        </pc:sldMkLst>
        <pc:picChg chg="add mod">
          <ac:chgData name="Nathália Demetrio" userId="73b6c4bd58836735" providerId="LiveId" clId="{C00AA7F5-0EC5-4656-84E5-B1513740F2F9}" dt="2022-10-14T03:55:05.367" v="19551" actId="1076"/>
          <ac:picMkLst>
            <pc:docMk/>
            <pc:sldMk cId="2010646689" sldId="809"/>
            <ac:picMk id="2" creationId="{38CFAA52-B367-4ED2-1C9F-F28FE1194ECC}"/>
          </ac:picMkLst>
        </pc:picChg>
        <pc:picChg chg="mod">
          <ac:chgData name="Nathália Demetrio" userId="73b6c4bd58836735" providerId="LiveId" clId="{C00AA7F5-0EC5-4656-84E5-B1513740F2F9}" dt="2022-10-14T03:54:59.713" v="19548" actId="1076"/>
          <ac:picMkLst>
            <pc:docMk/>
            <pc:sldMk cId="2010646689" sldId="809"/>
            <ac:picMk id="6" creationId="{641263B3-A1CC-2388-1083-E1199A7340CA}"/>
          </ac:picMkLst>
        </pc:picChg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1524119105" sldId="812"/>
        </pc:sldMkLst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705008351" sldId="813"/>
        </pc:sldMkLst>
      </pc:sldChg>
      <pc:sldChg chg="del">
        <pc:chgData name="Nathália Demetrio" userId="73b6c4bd58836735" providerId="LiveId" clId="{C00AA7F5-0EC5-4656-84E5-B1513740F2F9}" dt="2022-10-14T03:56:11.043" v="19560" actId="2696"/>
        <pc:sldMkLst>
          <pc:docMk/>
          <pc:sldMk cId="420415553" sldId="814"/>
        </pc:sldMkLst>
      </pc:sldChg>
      <pc:sldChg chg="addSp delSp modSp add del">
        <pc:chgData name="Nathália Demetrio" userId="73b6c4bd58836735" providerId="LiveId" clId="{C00AA7F5-0EC5-4656-84E5-B1513740F2F9}" dt="2022-10-14T03:57:06.995" v="19568" actId="47"/>
        <pc:sldMkLst>
          <pc:docMk/>
          <pc:sldMk cId="3990995483" sldId="814"/>
        </pc:sldMkLst>
        <pc:spChg chg="add mod">
          <ac:chgData name="Nathália Demetrio" userId="73b6c4bd58836735" providerId="LiveId" clId="{C00AA7F5-0EC5-4656-84E5-B1513740F2F9}" dt="2022-10-14T03:56:25.837" v="19563" actId="571"/>
          <ac:spMkLst>
            <pc:docMk/>
            <pc:sldMk cId="3990995483" sldId="814"/>
            <ac:spMk id="3" creationId="{56037C41-4C6E-AB0F-8BE1-558A5CBCADBE}"/>
          </ac:spMkLst>
        </pc:spChg>
        <pc:spChg chg="del">
          <ac:chgData name="Nathália Demetrio" userId="73b6c4bd58836735" providerId="LiveId" clId="{C00AA7F5-0EC5-4656-84E5-B1513740F2F9}" dt="2022-10-14T03:56:30.965" v="19564" actId="21"/>
          <ac:spMkLst>
            <pc:docMk/>
            <pc:sldMk cId="3990995483" sldId="814"/>
            <ac:spMk id="36" creationId="{39E2B893-558E-47D0-1CA9-A1B232116822}"/>
          </ac:spMkLst>
        </pc:spChg>
        <pc:picChg chg="add mod">
          <ac:chgData name="Nathália Demetrio" userId="73b6c4bd58836735" providerId="LiveId" clId="{C00AA7F5-0EC5-4656-84E5-B1513740F2F9}" dt="2022-10-14T03:56:25.837" v="19563" actId="571"/>
          <ac:picMkLst>
            <pc:docMk/>
            <pc:sldMk cId="3990995483" sldId="814"/>
            <ac:picMk id="2" creationId="{25A84FAD-E638-E093-6BD6-A613D7D818DD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0" creationId="{E6C46556-D3E5-AC4D-7F63-91E089226479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5" creationId="{B37C0FB5-5B55-C9EB-D46D-F86E8FAC629F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8" creationId="{6593D504-9C71-5468-BCE4-61C7247A444A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3074" creationId="{3B3CC4A9-FFCA-F058-C82F-6F54C2663539}"/>
          </ac:picMkLst>
        </pc:picChg>
      </pc:sldChg>
      <pc:sldChg chg="modSp mod">
        <pc:chgData name="Nathália Demetrio" userId="73b6c4bd58836735" providerId="LiveId" clId="{C00AA7F5-0EC5-4656-84E5-B1513740F2F9}" dt="2022-10-14T03:54:26.771" v="19544" actId="1076"/>
        <pc:sldMkLst>
          <pc:docMk/>
          <pc:sldMk cId="690193465" sldId="816"/>
        </pc:sldMkLst>
        <pc:picChg chg="mod">
          <ac:chgData name="Nathália Demetrio" userId="73b6c4bd58836735" providerId="LiveId" clId="{C00AA7F5-0EC5-4656-84E5-B1513740F2F9}" dt="2022-10-14T03:54:26.771" v="19544" actId="1076"/>
          <ac:picMkLst>
            <pc:docMk/>
            <pc:sldMk cId="690193465" sldId="816"/>
            <ac:picMk id="3" creationId="{0062CC7D-7E22-5F17-D525-F2C3BEBB1C0E}"/>
          </ac:picMkLst>
        </pc:picChg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910118326" sldId="1098"/>
        </pc:sldMkLst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720357080" sldId="1099"/>
        </pc:sldMkLst>
      </pc:sldChg>
      <pc:sldChg chg="delSp del modAnim">
        <pc:chgData name="Nathália Demetrio" userId="73b6c4bd58836735" providerId="LiveId" clId="{C00AA7F5-0EC5-4656-84E5-B1513740F2F9}" dt="2022-10-14T03:54:21.531" v="19543" actId="47"/>
        <pc:sldMkLst>
          <pc:docMk/>
          <pc:sldMk cId="1859156394" sldId="1104"/>
        </pc:sldMkLst>
        <pc:picChg chg="del">
          <ac:chgData name="Nathália Demetrio" userId="73b6c4bd58836735" providerId="LiveId" clId="{C00AA7F5-0EC5-4656-84E5-B1513740F2F9}" dt="2022-10-14T03:54:15.589" v="19540" actId="21"/>
          <ac:picMkLst>
            <pc:docMk/>
            <pc:sldMk cId="1859156394" sldId="1104"/>
            <ac:picMk id="10244" creationId="{C59C65D4-6079-C4D5-70B3-CA51DD429F3C}"/>
          </ac:picMkLst>
        </pc:picChg>
      </pc:sldChg>
      <pc:sldChg chg="delSp del mod modNotesTx">
        <pc:chgData name="Nathália Demetrio" userId="73b6c4bd58836735" providerId="LiveId" clId="{C00AA7F5-0EC5-4656-84E5-B1513740F2F9}" dt="2022-10-14T03:55:22.103" v="19553" actId="47"/>
        <pc:sldMkLst>
          <pc:docMk/>
          <pc:sldMk cId="992443150" sldId="1105"/>
        </pc:sldMkLst>
        <pc:picChg chg="del">
          <ac:chgData name="Nathália Demetrio" userId="73b6c4bd58836735" providerId="LiveId" clId="{C00AA7F5-0EC5-4656-84E5-B1513740F2F9}" dt="2022-10-14T03:55:03.095" v="19549" actId="21"/>
          <ac:picMkLst>
            <pc:docMk/>
            <pc:sldMk cId="992443150" sldId="1105"/>
            <ac:picMk id="27" creationId="{3C11E1F9-6328-B3BE-AB20-2BBCEFA9390C}"/>
          </ac:picMkLst>
        </pc:picChg>
      </pc:sldChg>
      <pc:sldChg chg="add del ord">
        <pc:chgData name="Nathália Demetrio" userId="73b6c4bd58836735" providerId="LiveId" clId="{C00AA7F5-0EC5-4656-84E5-B1513740F2F9}" dt="2022-10-14T03:58:20.895" v="19578"/>
        <pc:sldMkLst>
          <pc:docMk/>
          <pc:sldMk cId="2934707255" sldId="1106"/>
        </pc:sldMkLst>
      </pc:sldChg>
      <pc:sldChg chg="addSp modSp modAnim">
        <pc:chgData name="Nathália Demetrio" userId="73b6c4bd58836735" providerId="LiveId" clId="{C00AA7F5-0EC5-4656-84E5-B1513740F2F9}" dt="2022-10-14T03:54:18.188" v="19542" actId="1076"/>
        <pc:sldMkLst>
          <pc:docMk/>
          <pc:sldMk cId="3592792880" sldId="1108"/>
        </pc:sldMkLst>
        <pc:picChg chg="add mod">
          <ac:chgData name="Nathália Demetrio" userId="73b6c4bd58836735" providerId="LiveId" clId="{C00AA7F5-0EC5-4656-84E5-B1513740F2F9}" dt="2022-10-14T03:54:18.188" v="19542" actId="1076"/>
          <ac:picMkLst>
            <pc:docMk/>
            <pc:sldMk cId="3592792880" sldId="1108"/>
            <ac:picMk id="2" creationId="{48E77C61-E5F8-97B8-2DCB-172DE0F65D86}"/>
          </ac:picMkLst>
        </pc:picChg>
      </pc:sldChg>
      <pc:sldChg chg="ord">
        <pc:chgData name="Nathália Demetrio" userId="73b6c4bd58836735" providerId="LiveId" clId="{C00AA7F5-0EC5-4656-84E5-B1513740F2F9}" dt="2022-10-14T03:55:34.768" v="19557"/>
        <pc:sldMkLst>
          <pc:docMk/>
          <pc:sldMk cId="3236756567" sldId="1109"/>
        </pc:sldMkLst>
      </pc:sldChg>
      <pc:sldChg chg="add del mod modShow">
        <pc:chgData name="Nathália Demetrio" userId="73b6c4bd58836735" providerId="LiveId" clId="{C00AA7F5-0EC5-4656-84E5-B1513740F2F9}" dt="2022-10-14T03:11:45.659" v="18631" actId="729"/>
        <pc:sldMkLst>
          <pc:docMk/>
          <pc:sldMk cId="391372160" sldId="1185"/>
        </pc:sldMkLst>
      </pc:sldChg>
      <pc:sldChg chg="add del">
        <pc:chgData name="Nathália Demetrio" userId="73b6c4bd58836735" providerId="LiveId" clId="{C00AA7F5-0EC5-4656-84E5-B1513740F2F9}" dt="2022-10-13T00:41:46.648" v="12813" actId="47"/>
        <pc:sldMkLst>
          <pc:docMk/>
          <pc:sldMk cId="1966312489" sldId="1237"/>
        </pc:sldMkLst>
      </pc:sldChg>
      <pc:sldChg chg="del ord">
        <pc:chgData name="Nathália Demetrio" userId="73b6c4bd58836735" providerId="LiveId" clId="{C00AA7F5-0EC5-4656-84E5-B1513740F2F9}" dt="2022-10-13T00:39:23.169" v="12712" actId="2696"/>
        <pc:sldMkLst>
          <pc:docMk/>
          <pc:sldMk cId="2183967114" sldId="1237"/>
        </pc:sldMkLst>
      </pc:sldChg>
      <pc:sldChg chg="del">
        <pc:chgData name="Nathália Demetrio" userId="73b6c4bd58836735" providerId="LiveId" clId="{C00AA7F5-0EC5-4656-84E5-B1513740F2F9}" dt="2022-10-13T04:10:20.688" v="13558" actId="47"/>
        <pc:sldMkLst>
          <pc:docMk/>
          <pc:sldMk cId="447956101" sldId="1251"/>
        </pc:sldMkLst>
      </pc:sldChg>
      <pc:sldChg chg="delSp modSp del mod">
        <pc:chgData name="Nathália Demetrio" userId="73b6c4bd58836735" providerId="LiveId" clId="{C00AA7F5-0EC5-4656-84E5-B1513740F2F9}" dt="2022-10-14T04:04:28.722" v="19585" actId="47"/>
        <pc:sldMkLst>
          <pc:docMk/>
          <pc:sldMk cId="4180705796" sldId="1313"/>
        </pc:sldMkLst>
        <pc:spChg chg="del mod">
          <ac:chgData name="Nathália Demetrio" userId="73b6c4bd58836735" providerId="LiveId" clId="{C00AA7F5-0EC5-4656-84E5-B1513740F2F9}" dt="2022-10-14T04:04:27.602" v="19584"/>
          <ac:spMkLst>
            <pc:docMk/>
            <pc:sldMk cId="4180705796" sldId="1313"/>
            <ac:spMk id="36" creationId="{2F9B3BE0-84BD-4BEB-834A-97A29EB56439}"/>
          </ac:spMkLst>
        </pc:spChg>
      </pc:sldChg>
      <pc:sldChg chg="del">
        <pc:chgData name="Nathália Demetrio" userId="73b6c4bd58836735" providerId="LiveId" clId="{C00AA7F5-0EC5-4656-84E5-B1513740F2F9}" dt="2022-10-13T00:56:51.222" v="13249" actId="47"/>
        <pc:sldMkLst>
          <pc:docMk/>
          <pc:sldMk cId="1599711050" sldId="1318"/>
        </pc:sldMkLst>
      </pc:sldChg>
      <pc:sldChg chg="del">
        <pc:chgData name="Nathália Demetrio" userId="73b6c4bd58836735" providerId="LiveId" clId="{C00AA7F5-0EC5-4656-84E5-B1513740F2F9}" dt="2022-10-13T00:47:53.580" v="12921" actId="47"/>
        <pc:sldMkLst>
          <pc:docMk/>
          <pc:sldMk cId="400825697" sldId="1337"/>
        </pc:sldMkLst>
      </pc:sldChg>
      <pc:sldChg chg="add del">
        <pc:chgData name="Nathália Demetrio" userId="73b6c4bd58836735" providerId="LiveId" clId="{C00AA7F5-0EC5-4656-84E5-B1513740F2F9}" dt="2022-10-13T00:45:41.391" v="12873"/>
        <pc:sldMkLst>
          <pc:docMk/>
          <pc:sldMk cId="1682962372" sldId="1337"/>
        </pc:sldMkLst>
      </pc:sldChg>
      <pc:sldChg chg="del">
        <pc:chgData name="Nathália Demetrio" userId="73b6c4bd58836735" providerId="LiveId" clId="{C00AA7F5-0EC5-4656-84E5-B1513740F2F9}" dt="2022-10-13T00:45:28.489" v="12871" actId="2696"/>
        <pc:sldMkLst>
          <pc:docMk/>
          <pc:sldMk cId="2914443088" sldId="1337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2395889028" sldId="1338"/>
        </pc:sldMkLst>
      </pc:sldChg>
      <pc:sldChg chg="addSp delSp modSp mod ord modNotesTx">
        <pc:chgData name="Nathália Demetrio" userId="73b6c4bd58836735" providerId="LiveId" clId="{C00AA7F5-0EC5-4656-84E5-B1513740F2F9}" dt="2022-10-15T12:52:42.493" v="21885" actId="1076"/>
        <pc:sldMkLst>
          <pc:docMk/>
          <pc:sldMk cId="1073462079" sldId="1339"/>
        </pc:sldMkLst>
        <pc:spChg chg="add del">
          <ac:chgData name="Nathália Demetrio" userId="73b6c4bd58836735" providerId="LiveId" clId="{C00AA7F5-0EC5-4656-84E5-B1513740F2F9}" dt="2022-10-15T12:52:26.606" v="21881"/>
          <ac:spMkLst>
            <pc:docMk/>
            <pc:sldMk cId="1073462079" sldId="1339"/>
            <ac:spMk id="2" creationId="{5DA0D2BD-1F59-6843-3888-EF80B517B442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" creationId="{A9AF597F-8557-44E9-8B3E-627F2C1B4A7C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" creationId="{2EAA040E-903B-4EC6-A419-B6CDEEF0543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" creationId="{629A4ED4-FCF3-4807-9165-2135922C354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3" creationId="{7A989736-B60C-42C1-A574-DF2155469A0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5" creationId="{469D0E89-0F3E-46D6-8988-F887CAAA7A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6" creationId="{88DD1D25-953D-4B30-A810-4989323BA3C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8" creationId="{0E072809-5683-48F4-8A15-F05CFE50166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9" creationId="{686F58B4-A17B-40E3-8906-D81BCE14A3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0" creationId="{DA32E85C-EFC4-493A-9FAD-529131E81ED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1" creationId="{6B4B8074-22BE-4165-A025-B72838031128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2" creationId="{A19F45EE-645D-46EA-9B83-296EA585FDA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39" creationId="{29B5573F-8359-450B-9240-D92CC080C3F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40" creationId="{0F6B0761-526A-47B2-BD0E-668E7F19FD5D}"/>
          </ac:spMkLst>
        </pc:spChg>
        <pc:spChg chg="del">
          <ac:chgData name="Nathália Demetrio" userId="73b6c4bd58836735" providerId="LiveId" clId="{C00AA7F5-0EC5-4656-84E5-B1513740F2F9}" dt="2022-09-26T04:05:00.003" v="773" actId="478"/>
          <ac:spMkLst>
            <pc:docMk/>
            <pc:sldMk cId="1073462079" sldId="1339"/>
            <ac:spMk id="50" creationId="{88607D61-87E6-45BB-A205-74FCB4023AF4}"/>
          </ac:spMkLst>
        </pc:spChg>
        <pc:spChg chg="del">
          <ac:chgData name="Nathália Demetrio" userId="73b6c4bd58836735" providerId="LiveId" clId="{C00AA7F5-0EC5-4656-84E5-B1513740F2F9}" dt="2022-09-26T04:04:56.236" v="770" actId="478"/>
          <ac:spMkLst>
            <pc:docMk/>
            <pc:sldMk cId="1073462079" sldId="1339"/>
            <ac:spMk id="53" creationId="{13AAD2DF-54BB-47C0-B8C4-77B83946330B}"/>
          </ac:spMkLst>
        </pc:spChg>
        <pc:spChg chg="del">
          <ac:chgData name="Nathália Demetrio" userId="73b6c4bd58836735" providerId="LiveId" clId="{C00AA7F5-0EC5-4656-84E5-B1513740F2F9}" dt="2022-09-26T04:04:58.964" v="772" actId="478"/>
          <ac:spMkLst>
            <pc:docMk/>
            <pc:sldMk cId="1073462079" sldId="1339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09-26T04:04:57.835" v="771" actId="478"/>
          <ac:spMkLst>
            <pc:docMk/>
            <pc:sldMk cId="1073462079" sldId="1339"/>
            <ac:spMk id="55" creationId="{C8541D88-8C3A-450B-A9A8-D9BA73418C7E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1" creationId="{C048CF3F-A3A9-4EED-88FB-3A4040D1862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4" creationId="{CF5975BA-2E2B-4250-A483-E5A5D17B0116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6" creationId="{ADE25712-DF8E-4633-99F2-21B06AC4C78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0" creationId="{BC3A836A-E75A-4F52-85A4-51BA0D69CE3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1" creationId="{0794CF9A-DEA1-436D-94A8-0FBBB05CB6C6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2" creationId="{2DDDEAEE-BCE9-4FB6-BD8F-99A1592F88A5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85" creationId="{07AEA8D0-19C0-42FE-B2EC-A0C7AF44FB7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5" creationId="{23A01822-CD89-4046-A0A7-F9FDCEDAD4E1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07" creationId="{47AAB915-D56E-4D98-B8BB-6A2C8688AED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7" creationId="{158D0218-A63C-4B29-820D-6A1EEF6DAB0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9" creationId="{A714D669-206E-4016-A72D-D9678B94D71C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59" creationId="{85710CDD-B384-4FF4-9CC8-1703CFE17F0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3" creationId="{3F6CB98A-8459-4A37-91E5-F61952606198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5" creationId="{A844593A-C520-487A-A132-1F6BCB5F06B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7" creationId="{4364AFFF-9A78-44B0-93F4-95520760B07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9" creationId="{C316DC95-3C1F-4A79-848E-DDA28C0FD9BD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1" creationId="{57C01031-3CAD-4188-88C5-F8DF7B47463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3" creationId="{F0E63662-003D-4393-BC31-A71D5FE3C78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5" creationId="{36DB8E37-AF09-4144-A30C-91F6A33A818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7" creationId="{16B78E18-3958-4834-9532-23EE49F9628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9" creationId="{6361A612-E637-4A0B-A954-C0BE64D658D7}"/>
          </ac:spMkLst>
        </pc:spChg>
        <pc:picChg chg="add">
          <ac:chgData name="Nathália Demetrio" userId="73b6c4bd58836735" providerId="LiveId" clId="{C00AA7F5-0EC5-4656-84E5-B1513740F2F9}" dt="2022-10-15T12:52:27.932" v="21882"/>
          <ac:picMkLst>
            <pc:docMk/>
            <pc:sldMk cId="1073462079" sldId="1339"/>
            <ac:picMk id="3" creationId="{ADED01EF-54EF-9FFB-E103-F10D2FEF3D9E}"/>
          </ac:picMkLst>
        </pc:picChg>
        <pc:picChg chg="add mod">
          <ac:chgData name="Nathália Demetrio" userId="73b6c4bd58836735" providerId="LiveId" clId="{C00AA7F5-0EC5-4656-84E5-B1513740F2F9}" dt="2022-10-15T12:52:42.493" v="21885" actId="1076"/>
          <ac:picMkLst>
            <pc:docMk/>
            <pc:sldMk cId="1073462079" sldId="1339"/>
            <ac:picMk id="4" creationId="{415422FC-56AE-8341-E3DE-D311C47DA19E}"/>
          </ac:picMkLst>
        </pc:picChg>
        <pc:picChg chg="del">
          <ac:chgData name="Nathália Demetrio" userId="73b6c4bd58836735" providerId="LiveId" clId="{C00AA7F5-0EC5-4656-84E5-B1513740F2F9}" dt="2022-09-26T04:04:53.597" v="768" actId="478"/>
          <ac:picMkLst>
            <pc:docMk/>
            <pc:sldMk cId="1073462079" sldId="1339"/>
            <ac:picMk id="51" creationId="{AAB29266-1AFF-CA5E-FEA8-AF9C6951227F}"/>
          </ac:picMkLst>
        </pc:picChg>
        <pc:picChg chg="del">
          <ac:chgData name="Nathália Demetrio" userId="73b6c4bd58836735" providerId="LiveId" clId="{C00AA7F5-0EC5-4656-84E5-B1513740F2F9}" dt="2022-09-26T04:04:54.131" v="769" actId="478"/>
          <ac:picMkLst>
            <pc:docMk/>
            <pc:sldMk cId="1073462079" sldId="1339"/>
            <ac:picMk id="52" creationId="{74F578B1-92DC-130D-1D58-DD2CE92CDD19}"/>
          </ac:picMkLst>
        </pc:picChg>
        <pc:picChg chg="add del mod">
          <ac:chgData name="Nathália Demetrio" userId="73b6c4bd58836735" providerId="LiveId" clId="{C00AA7F5-0EC5-4656-84E5-B1513740F2F9}" dt="2022-09-26T04:04:10.139" v="760" actId="478"/>
          <ac:picMkLst>
            <pc:docMk/>
            <pc:sldMk cId="1073462079" sldId="1339"/>
            <ac:picMk id="8194" creationId="{CD7D034A-1CDD-A53E-FECE-3EF85A66AD01}"/>
          </ac:picMkLst>
        </pc:picChg>
        <pc:picChg chg="add mod">
          <ac:chgData name="Nathália Demetrio" userId="73b6c4bd58836735" providerId="LiveId" clId="{C00AA7F5-0EC5-4656-84E5-B1513740F2F9}" dt="2022-09-26T04:05:13.307" v="781" actId="1076"/>
          <ac:picMkLst>
            <pc:docMk/>
            <pc:sldMk cId="1073462079" sldId="1339"/>
            <ac:picMk id="8196" creationId="{9A9AC000-F706-46F7-C0C1-0E1617DC840C}"/>
          </ac:picMkLst>
        </pc:picChg>
        <pc:picChg chg="add mod">
          <ac:chgData name="Nathália Demetrio" userId="73b6c4bd58836735" providerId="LiveId" clId="{C00AA7F5-0EC5-4656-84E5-B1513740F2F9}" dt="2022-09-26T04:05:05.425" v="777" actId="1076"/>
          <ac:picMkLst>
            <pc:docMk/>
            <pc:sldMk cId="1073462079" sldId="1339"/>
            <ac:picMk id="8198" creationId="{68540EC5-D1F4-2D5F-2A3B-2CC2B9A25502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14195614" sldId="1340"/>
        </pc:sldMkLst>
      </pc:sldChg>
      <pc:sldChg chg="add del">
        <pc:chgData name="Nathália Demetrio" userId="73b6c4bd58836735" providerId="LiveId" clId="{C00AA7F5-0EC5-4656-84E5-B1513740F2F9}" dt="2022-10-05T05:35:11.257" v="6337" actId="47"/>
        <pc:sldMkLst>
          <pc:docMk/>
          <pc:sldMk cId="520492277" sldId="1340"/>
        </pc:sldMkLst>
      </pc:sldChg>
      <pc:sldChg chg="del ord">
        <pc:chgData name="Nathália Demetrio" userId="73b6c4bd58836735" providerId="LiveId" clId="{C00AA7F5-0EC5-4656-84E5-B1513740F2F9}" dt="2022-09-28T04:42:45.593" v="3567" actId="2696"/>
        <pc:sldMkLst>
          <pc:docMk/>
          <pc:sldMk cId="3621682553" sldId="1340"/>
        </pc:sldMkLst>
      </pc:sldChg>
      <pc:sldChg chg="add del">
        <pc:chgData name="Nathália Demetrio" userId="73b6c4bd58836735" providerId="LiveId" clId="{C00AA7F5-0EC5-4656-84E5-B1513740F2F9}" dt="2022-09-28T04:42:51.886" v="3569"/>
        <pc:sldMkLst>
          <pc:docMk/>
          <pc:sldMk cId="3896636476" sldId="1340"/>
        </pc:sldMkLst>
      </pc:sldChg>
      <pc:sldChg chg="del ord">
        <pc:chgData name="Nathália Demetrio" userId="73b6c4bd58836735" providerId="LiveId" clId="{C00AA7F5-0EC5-4656-84E5-B1513740F2F9}" dt="2022-09-28T04:42:34.090" v="3566" actId="47"/>
        <pc:sldMkLst>
          <pc:docMk/>
          <pc:sldMk cId="4248014174" sldId="1342"/>
        </pc:sldMkLst>
      </pc:sldChg>
      <pc:sldChg chg="delSp modSp mod">
        <pc:chgData name="Nathália Demetrio" userId="73b6c4bd58836735" providerId="LiveId" clId="{C00AA7F5-0EC5-4656-84E5-B1513740F2F9}" dt="2022-10-14T01:55:06.494" v="18101" actId="478"/>
        <pc:sldMkLst>
          <pc:docMk/>
          <pc:sldMk cId="564491" sldId="1348"/>
        </pc:sldMkLst>
        <pc:picChg chg="del mod">
          <ac:chgData name="Nathália Demetrio" userId="73b6c4bd58836735" providerId="LiveId" clId="{C00AA7F5-0EC5-4656-84E5-B1513740F2F9}" dt="2022-10-14T01:55:06.494" v="18101" actId="478"/>
          <ac:picMkLst>
            <pc:docMk/>
            <pc:sldMk cId="564491" sldId="1348"/>
            <ac:picMk id="4" creationId="{6133371A-AEC5-AB73-BC8D-9547C6892F96}"/>
          </ac:picMkLst>
        </pc:picChg>
      </pc:sldChg>
      <pc:sldChg chg="modSp del mod">
        <pc:chgData name="Nathália Demetrio" userId="73b6c4bd58836735" providerId="LiveId" clId="{C00AA7F5-0EC5-4656-84E5-B1513740F2F9}" dt="2022-10-13T04:09:53.154" v="13557" actId="2696"/>
        <pc:sldMkLst>
          <pc:docMk/>
          <pc:sldMk cId="2080185694" sldId="1348"/>
        </pc:sldMkLst>
        <pc:picChg chg="mod">
          <ac:chgData name="Nathália Demetrio" userId="73b6c4bd58836735" providerId="LiveId" clId="{C00AA7F5-0EC5-4656-84E5-B1513740F2F9}" dt="2022-10-13T04:09:51.494" v="13556" actId="1076"/>
          <ac:picMkLst>
            <pc:docMk/>
            <pc:sldMk cId="2080185694" sldId="1348"/>
            <ac:picMk id="4" creationId="{6133371A-AEC5-AB73-BC8D-9547C6892F96}"/>
          </ac:picMkLst>
        </pc:picChg>
      </pc:sldChg>
      <pc:sldChg chg="modSp del mod modAnim modShow">
        <pc:chgData name="Nathália Demetrio" userId="73b6c4bd58836735" providerId="LiveId" clId="{C00AA7F5-0EC5-4656-84E5-B1513740F2F9}" dt="2022-10-05T04:18:57.267" v="5975" actId="2696"/>
        <pc:sldMkLst>
          <pc:docMk/>
          <pc:sldMk cId="1438557987" sldId="1349"/>
        </pc:sldMkLst>
        <pc:spChg chg="mod">
          <ac:chgData name="Nathália Demetrio" userId="73b6c4bd58836735" providerId="LiveId" clId="{C00AA7F5-0EC5-4656-84E5-B1513740F2F9}" dt="2022-09-25T23:22:54.428" v="109" actId="5793"/>
          <ac:spMkLst>
            <pc:docMk/>
            <pc:sldMk cId="1438557987" sldId="134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2:49.590" v="106" actId="554"/>
          <ac:spMkLst>
            <pc:docMk/>
            <pc:sldMk cId="1438557987" sldId="1349"/>
            <ac:spMk id="6" creationId="{54D62E98-44F9-B73B-6A12-03D82AE30C51}"/>
          </ac:spMkLst>
        </pc:spChg>
        <pc:spChg chg="mod">
          <ac:chgData name="Nathália Demetrio" userId="73b6c4bd58836735" providerId="LiveId" clId="{C00AA7F5-0EC5-4656-84E5-B1513740F2F9}" dt="2022-09-25T23:23:09.926" v="121" actId="1035"/>
          <ac:spMkLst>
            <pc:docMk/>
            <pc:sldMk cId="1438557987" sldId="1349"/>
            <ac:spMk id="16" creationId="{8317D0E5-B4FA-4756-B4F7-84CE72687EDA}"/>
          </ac:spMkLst>
        </pc:spChg>
      </pc:sldChg>
      <pc:sldChg chg="modSp add del mod">
        <pc:chgData name="Nathália Demetrio" userId="73b6c4bd58836735" providerId="LiveId" clId="{C00AA7F5-0EC5-4656-84E5-B1513740F2F9}" dt="2022-10-13T04:10:20.688" v="13558" actId="47"/>
        <pc:sldMkLst>
          <pc:docMk/>
          <pc:sldMk cId="2854077697" sldId="1349"/>
        </pc:sldMkLst>
        <pc:spChg chg="mod">
          <ac:chgData name="Nathália Demetrio" userId="73b6c4bd58836735" providerId="LiveId" clId="{C00AA7F5-0EC5-4656-84E5-B1513740F2F9}" dt="2022-10-05T04:18:59.831" v="5977" actId="27636"/>
          <ac:spMkLst>
            <pc:docMk/>
            <pc:sldMk cId="2854077697" sldId="1349"/>
            <ac:spMk id="2" creationId="{00000000-0000-0000-0000-000000000000}"/>
          </ac:spMkLst>
        </pc:spChg>
      </pc:sldChg>
      <pc:sldChg chg="addSp modSp del mod">
        <pc:chgData name="Nathália Demetrio" userId="73b6c4bd58836735" providerId="LiveId" clId="{C00AA7F5-0EC5-4656-84E5-B1513740F2F9}" dt="2022-10-03T00:30:54.105" v="3705" actId="47"/>
        <pc:sldMkLst>
          <pc:docMk/>
          <pc:sldMk cId="1564425771" sldId="1350"/>
        </pc:sldMkLst>
        <pc:spChg chg="mod">
          <ac:chgData name="Nathália Demetrio" userId="73b6c4bd58836735" providerId="LiveId" clId="{C00AA7F5-0EC5-4656-84E5-B1513740F2F9}" dt="2022-09-28T02:34:37.054" v="2818" actId="1076"/>
          <ac:spMkLst>
            <pc:docMk/>
            <pc:sldMk cId="1564425771" sldId="135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9" creationId="{8BC6C3FD-38D7-8279-F5B7-FAE7F8AD123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0" creationId="{2C9D71D0-28ED-7C0E-725F-C43E95FCDAB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1" creationId="{7143C882-6C7F-1339-DBBA-5F06BD0FEAAC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4" creationId="{B8F51A52-27B1-7713-47E3-642A6D95206A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5" creationId="{63C94909-DA1A-5101-F997-A44B2CC6395B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6" creationId="{92FC9384-8BF5-E69B-B679-EE4C5147D93E}"/>
          </ac:spMkLst>
        </pc:spChg>
        <pc:picChg chg="add">
          <ac:chgData name="Nathália Demetrio" userId="73b6c4bd58836735" providerId="LiveId" clId="{C00AA7F5-0EC5-4656-84E5-B1513740F2F9}" dt="2022-10-03T00:30:31.659" v="3695"/>
          <ac:picMkLst>
            <pc:docMk/>
            <pc:sldMk cId="1564425771" sldId="1350"/>
            <ac:picMk id="3" creationId="{F21906E6-0B4C-46FE-7EBA-BF7EA701264B}"/>
          </ac:picMkLst>
        </pc:picChg>
        <pc:picChg chg="mod">
          <ac:chgData name="Nathália Demetrio" userId="73b6c4bd58836735" providerId="LiveId" clId="{C00AA7F5-0EC5-4656-84E5-B1513740F2F9}" dt="2022-09-28T02:34:43.526" v="2819" actId="1076"/>
          <ac:picMkLst>
            <pc:docMk/>
            <pc:sldMk cId="1564425771" sldId="1350"/>
            <ac:picMk id="13" creationId="{71DFF67E-8850-C4A3-27A9-4F784AA7F94E}"/>
          </ac:picMkLst>
        </pc:picChg>
        <pc:picChg chg="add mod">
          <ac:chgData name="Nathália Demetrio" userId="73b6c4bd58836735" providerId="LiveId" clId="{C00AA7F5-0EC5-4656-84E5-B1513740F2F9}" dt="2022-09-28T02:34:47.956" v="2821" actId="1076"/>
          <ac:picMkLst>
            <pc:docMk/>
            <pc:sldMk cId="1564425771" sldId="1350"/>
            <ac:picMk id="2050" creationId="{24D8CB41-CCBF-CA3A-F6B8-3AE4402D750D}"/>
          </ac:picMkLst>
        </pc:picChg>
      </pc:sldChg>
      <pc:sldChg chg="addSp delSp modSp del mod">
        <pc:chgData name="Nathália Demetrio" userId="73b6c4bd58836735" providerId="LiveId" clId="{C00AA7F5-0EC5-4656-84E5-B1513740F2F9}" dt="2022-10-16T17:08:28.730" v="22609" actId="47"/>
        <pc:sldMkLst>
          <pc:docMk/>
          <pc:sldMk cId="2548955257" sldId="1350"/>
        </pc:sldMkLst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7" creationId="{A9AF597F-8557-44E9-8B3E-627F2C1B4A7C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8" creationId="{2EAA040E-903B-4EC6-A419-B6CDEEF0543D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10" creationId="{629A4ED4-FCF3-4807-9165-2135922C354F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13" creationId="{7A989736-B60C-42C1-A574-DF2155469A07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5" creationId="{469D0E89-0F3E-46D6-8988-F887CAAA7A34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6" creationId="{88DD1D25-953D-4B30-A810-4989323BA3CF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8" creationId="{0E072809-5683-48F4-8A15-F05CFE50166D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9" creationId="{686F58B4-A17B-40E3-8906-D81BCE14A334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20" creationId="{DA32E85C-EFC4-493A-9FAD-529131E81EDD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21" creationId="{6B4B8074-22BE-4165-A025-B72838031128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22" creationId="{A19F45EE-645D-46EA-9B83-296EA585FDA1}"/>
          </ac:spMkLst>
        </pc:spChg>
        <pc:spChg chg="add del">
          <ac:chgData name="Nathália Demetrio" userId="73b6c4bd58836735" providerId="LiveId" clId="{C00AA7F5-0EC5-4656-84E5-B1513740F2F9}" dt="2022-10-16T17:06:46.268" v="22596" actId="478"/>
          <ac:spMkLst>
            <pc:docMk/>
            <pc:sldMk cId="2548955257" sldId="1350"/>
            <ac:spMk id="39" creationId="{29B5573F-8359-450B-9240-D92CC080C3F1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40" creationId="{0F6B0761-526A-47B2-BD0E-668E7F19FD5D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52" creationId="{892EBE73-634B-47E8-A78D-2DA026E5E49B}"/>
          </ac:spMkLst>
        </pc:spChg>
        <pc:spChg chg="del">
          <ac:chgData name="Nathália Demetrio" userId="73b6c4bd58836735" providerId="LiveId" clId="{C00AA7F5-0EC5-4656-84E5-B1513740F2F9}" dt="2022-10-16T17:06:45.679" v="22595" actId="478"/>
          <ac:spMkLst>
            <pc:docMk/>
            <pc:sldMk cId="2548955257" sldId="1350"/>
            <ac:spMk id="53" creationId="{9073FD65-A0E0-461F-8B5E-C6C40E032B70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07" creationId="{47AAB915-D56E-4D98-B8BB-6A2C8688AED3}"/>
          </ac:spMkLst>
        </pc:spChg>
        <pc:spChg chg="del">
          <ac:chgData name="Nathália Demetrio" userId="73b6c4bd58836735" providerId="LiveId" clId="{C00AA7F5-0EC5-4656-84E5-B1513740F2F9}" dt="2022-10-16T17:06:37.348" v="22589" actId="478"/>
          <ac:spMkLst>
            <pc:docMk/>
            <pc:sldMk cId="2548955257" sldId="1350"/>
            <ac:spMk id="335" creationId="{783EFB9F-3EE0-41BA-9D93-37C556310EC8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37" creationId="{158D0218-A63C-4B29-820D-6A1EEF6DAB0F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39" creationId="{A714D669-206E-4016-A72D-D9678B94D71C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59" creationId="{85710CDD-B384-4FF4-9CC8-1703CFE17F0A}"/>
          </ac:spMkLst>
        </pc:spChg>
        <pc:spChg chg="del">
          <ac:chgData name="Nathália Demetrio" userId="73b6c4bd58836735" providerId="LiveId" clId="{C00AA7F5-0EC5-4656-84E5-B1513740F2F9}" dt="2022-10-16T17:06:37.348" v="22589" actId="478"/>
          <ac:spMkLst>
            <pc:docMk/>
            <pc:sldMk cId="2548955257" sldId="1350"/>
            <ac:spMk id="361" creationId="{21A48FF2-329B-4ADE-BCD6-5ECA893ED480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3" creationId="{3F6CB98A-8459-4A37-91E5-F61952606198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65" creationId="{A844593A-C520-487A-A132-1F6BCB5F06B2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7" creationId="{4364AFFF-9A78-44B0-93F4-95520760B074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9" creationId="{C316DC95-3C1F-4A79-848E-DDA28C0FD9BD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1" creationId="{57C01031-3CAD-4188-88C5-F8DF7B47463A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3" creationId="{F0E63662-003D-4393-BC31-A71D5FE3C78F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5" creationId="{36DB8E37-AF09-4144-A30C-91F6A33A8183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7" creationId="{16B78E18-3958-4834-9532-23EE49F96284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9" creationId="{6361A612-E637-4A0B-A954-C0BE64D658D7}"/>
          </ac:spMkLst>
        </pc:spChg>
        <pc:graphicFrameChg chg="add mod">
          <ac:chgData name="Nathália Demetrio" userId="73b6c4bd58836735" providerId="LiveId" clId="{C00AA7F5-0EC5-4656-84E5-B1513740F2F9}" dt="2022-10-16T17:04:51.186" v="22578" actId="571"/>
          <ac:graphicFrameMkLst>
            <pc:docMk/>
            <pc:sldMk cId="2548955257" sldId="1350"/>
            <ac:graphicFrameMk id="2" creationId="{86405751-F378-D325-2B50-9D8A4D8F933E}"/>
          </ac:graphicFrameMkLst>
        </pc:graphicFrameChg>
        <pc:picChg chg="add mod">
          <ac:chgData name="Nathália Demetrio" userId="73b6c4bd58836735" providerId="LiveId" clId="{C00AA7F5-0EC5-4656-84E5-B1513740F2F9}" dt="2022-10-16T17:04:51.186" v="22578" actId="571"/>
          <ac:picMkLst>
            <pc:docMk/>
            <pc:sldMk cId="2548955257" sldId="1350"/>
            <ac:picMk id="3" creationId="{BB43FB2E-36EB-A94F-0BDB-B6114B82393D}"/>
          </ac:picMkLst>
        </pc:picChg>
        <pc:picChg chg="add del">
          <ac:chgData name="Nathália Demetrio" userId="73b6c4bd58836735" providerId="LiveId" clId="{C00AA7F5-0EC5-4656-84E5-B1513740F2F9}" dt="2022-10-16T17:06:41.417" v="22592" actId="478"/>
          <ac:picMkLst>
            <pc:docMk/>
            <pc:sldMk cId="2548955257" sldId="1350"/>
            <ac:picMk id="42" creationId="{EE3D4DF1-614C-4A27-9D65-2564BD3A79EE}"/>
          </ac:picMkLst>
        </pc:picChg>
        <pc:picChg chg="add del">
          <ac:chgData name="Nathália Demetrio" userId="73b6c4bd58836735" providerId="LiveId" clId="{C00AA7F5-0EC5-4656-84E5-B1513740F2F9}" dt="2022-10-16T17:06:41.417" v="22592" actId="478"/>
          <ac:picMkLst>
            <pc:docMk/>
            <pc:sldMk cId="2548955257" sldId="1350"/>
            <ac:picMk id="44" creationId="{351359C7-AA65-417B-B241-BBA7F2D805F5}"/>
          </ac:picMkLst>
        </pc:picChg>
      </pc:sldChg>
      <pc:sldChg chg="modSp add del mod">
        <pc:chgData name="Nathália Demetrio" userId="73b6c4bd58836735" providerId="LiveId" clId="{C00AA7F5-0EC5-4656-84E5-B1513740F2F9}" dt="2022-10-14T04:46:07.245" v="19694" actId="47"/>
        <pc:sldMkLst>
          <pc:docMk/>
          <pc:sldMk cId="1883513865" sldId="1351"/>
        </pc:sldMkLst>
        <pc:picChg chg="mod">
          <ac:chgData name="Nathália Demetrio" userId="73b6c4bd58836735" providerId="LiveId" clId="{C00AA7F5-0EC5-4656-84E5-B1513740F2F9}" dt="2022-10-14T04:45:59.140" v="19692" actId="1076"/>
          <ac:picMkLst>
            <pc:docMk/>
            <pc:sldMk cId="1883513865" sldId="1351"/>
            <ac:picMk id="4" creationId="{17BA8008-BDAB-F05C-3558-A619CC711B30}"/>
          </ac:picMkLst>
        </pc:picChg>
        <pc:picChg chg="mod">
          <ac:chgData name="Nathália Demetrio" userId="73b6c4bd58836735" providerId="LiveId" clId="{C00AA7F5-0EC5-4656-84E5-B1513740F2F9}" dt="2022-10-14T04:45:57.704" v="19691" actId="1076"/>
          <ac:picMkLst>
            <pc:docMk/>
            <pc:sldMk cId="188351386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10-14T04:46:04.178" v="19693" actId="1076"/>
          <ac:picMkLst>
            <pc:docMk/>
            <pc:sldMk cId="1883513865" sldId="1351"/>
            <ac:picMk id="8" creationId="{E79E395D-DA62-37E8-49C7-D0C61393FFE9}"/>
          </ac:picMkLst>
        </pc:picChg>
      </pc:sldChg>
      <pc:sldChg chg="modSp del mod ord">
        <pc:chgData name="Nathália Demetrio" userId="73b6c4bd58836735" providerId="LiveId" clId="{C00AA7F5-0EC5-4656-84E5-B1513740F2F9}" dt="2022-10-13T00:39:23.169" v="12712" actId="2696"/>
        <pc:sldMkLst>
          <pc:docMk/>
          <pc:sldMk cId="4018538385" sldId="1351"/>
        </pc:sldMkLst>
        <pc:picChg chg="mod">
          <ac:chgData name="Nathália Demetrio" userId="73b6c4bd58836735" providerId="LiveId" clId="{C00AA7F5-0EC5-4656-84E5-B1513740F2F9}" dt="2022-10-05T05:37:26.395" v="6357" actId="1076"/>
          <ac:picMkLst>
            <pc:docMk/>
            <pc:sldMk cId="401853838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09-28T04:42:23.874" v="3565" actId="1076"/>
          <ac:picMkLst>
            <pc:docMk/>
            <pc:sldMk cId="4018538385" sldId="1351"/>
            <ac:picMk id="8" creationId="{E79E395D-DA62-37E8-49C7-D0C61393FFE9}"/>
          </ac:picMkLst>
        </pc:picChg>
      </pc:sldChg>
      <pc:sldChg chg="addSp modSp mod ord">
        <pc:chgData name="Nathália Demetrio" userId="73b6c4bd58836735" providerId="LiveId" clId="{C00AA7F5-0EC5-4656-84E5-B1513740F2F9}" dt="2022-10-16T18:26:51.496" v="23329" actId="1076"/>
        <pc:sldMkLst>
          <pc:docMk/>
          <pc:sldMk cId="2264330009" sldId="1352"/>
        </pc:sldMkLst>
        <pc:spChg chg="mod">
          <ac:chgData name="Nathália Demetrio" userId="73b6c4bd58836735" providerId="LiveId" clId="{C00AA7F5-0EC5-4656-84E5-B1513740F2F9}" dt="2022-09-26T03:52:55.791" v="600" actId="1076"/>
          <ac:spMkLst>
            <pc:docMk/>
            <pc:sldMk cId="2264330009" sldId="1352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10-16T18:26:51.496" v="23329" actId="1076"/>
          <ac:picMkLst>
            <pc:docMk/>
            <pc:sldMk cId="2264330009" sldId="1352"/>
            <ac:picMk id="4098" creationId="{32B4610E-3383-3E92-A4C7-A263891F7E7D}"/>
          </ac:picMkLst>
        </pc:picChg>
      </pc:sldChg>
      <pc:sldChg chg="addSp delSp modSp mod">
        <pc:chgData name="Nathália Demetrio" userId="73b6c4bd58836735" providerId="LiveId" clId="{C00AA7F5-0EC5-4656-84E5-B1513740F2F9}" dt="2022-10-16T17:54:39.867" v="23150" actId="1076"/>
        <pc:sldMkLst>
          <pc:docMk/>
          <pc:sldMk cId="1898513558" sldId="1353"/>
        </pc:sldMkLst>
        <pc:spChg chg="mod">
          <ac:chgData name="Nathália Demetrio" userId="73b6c4bd58836735" providerId="LiveId" clId="{C00AA7F5-0EC5-4656-84E5-B1513740F2F9}" dt="2022-09-26T03:54:14.048" v="642" actId="20577"/>
          <ac:spMkLst>
            <pc:docMk/>
            <pc:sldMk cId="1898513558" sldId="1353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6T03:54:17.999" v="652" actId="20577"/>
          <ac:spMkLst>
            <pc:docMk/>
            <pc:sldMk cId="1898513558" sldId="1353"/>
            <ac:spMk id="3" creationId="{C7593BE0-F74D-29DB-9C25-18B8386A54DB}"/>
          </ac:spMkLst>
        </pc:spChg>
        <pc:picChg chg="add del">
          <ac:chgData name="Nathália Demetrio" userId="73b6c4bd58836735" providerId="LiveId" clId="{C00AA7F5-0EC5-4656-84E5-B1513740F2F9}" dt="2022-09-26T04:08:59.869" v="789" actId="478"/>
          <ac:picMkLst>
            <pc:docMk/>
            <pc:sldMk cId="1898513558" sldId="1353"/>
            <ac:picMk id="7170" creationId="{5C93800D-8696-DF0B-7020-8C20BBB270C0}"/>
          </ac:picMkLst>
        </pc:picChg>
        <pc:picChg chg="add del mod">
          <ac:chgData name="Nathália Demetrio" userId="73b6c4bd58836735" providerId="LiveId" clId="{C00AA7F5-0EC5-4656-84E5-B1513740F2F9}" dt="2022-09-26T04:07:12.931" v="788" actId="478"/>
          <ac:picMkLst>
            <pc:docMk/>
            <pc:sldMk cId="1898513558" sldId="1353"/>
            <ac:picMk id="7172" creationId="{EB08DE3C-9737-0233-D6D2-AC4401B350EC}"/>
          </ac:picMkLst>
        </pc:picChg>
        <pc:picChg chg="add mod">
          <ac:chgData name="Nathália Demetrio" userId="73b6c4bd58836735" providerId="LiveId" clId="{C00AA7F5-0EC5-4656-84E5-B1513740F2F9}" dt="2022-10-16T17:54:39.867" v="23150" actId="1076"/>
          <ac:picMkLst>
            <pc:docMk/>
            <pc:sldMk cId="1898513558" sldId="1353"/>
            <ac:picMk id="7174" creationId="{C1B4E1AC-B6D6-5825-DE68-C7E29B02F689}"/>
          </ac:picMkLst>
        </pc:picChg>
      </pc:sldChg>
      <pc:sldChg chg="delSp modSp del mod">
        <pc:chgData name="Nathália Demetrio" userId="73b6c4bd58836735" providerId="LiveId" clId="{C00AA7F5-0EC5-4656-84E5-B1513740F2F9}" dt="2022-10-14T03:53:18.917" v="19529" actId="47"/>
        <pc:sldMkLst>
          <pc:docMk/>
          <pc:sldMk cId="1969793442" sldId="1354"/>
        </pc:sldMkLst>
        <pc:picChg chg="del mod">
          <ac:chgData name="Nathália Demetrio" userId="73b6c4bd58836735" providerId="LiveId" clId="{C00AA7F5-0EC5-4656-84E5-B1513740F2F9}" dt="2022-10-14T03:53:14.527" v="19527" actId="21"/>
          <ac:picMkLst>
            <pc:docMk/>
            <pc:sldMk cId="1969793442" sldId="1354"/>
            <ac:picMk id="3" creationId="{48E6FA12-D084-851C-7F18-70DBF6AD5381}"/>
          </ac:picMkLst>
        </pc:picChg>
      </pc:sldChg>
      <pc:sldChg chg="addSp modSp mod">
        <pc:chgData name="Nathália Demetrio" userId="73b6c4bd58836735" providerId="LiveId" clId="{C00AA7F5-0EC5-4656-84E5-B1513740F2F9}" dt="2022-10-14T03:53:16.887" v="19528"/>
        <pc:sldMkLst>
          <pc:docMk/>
          <pc:sldMk cId="2039279822" sldId="1355"/>
        </pc:sldMkLst>
        <pc:picChg chg="add mod">
          <ac:chgData name="Nathália Demetrio" userId="73b6c4bd58836735" providerId="LiveId" clId="{C00AA7F5-0EC5-4656-84E5-B1513740F2F9}" dt="2022-10-14T03:53:16.887" v="19528"/>
          <ac:picMkLst>
            <pc:docMk/>
            <pc:sldMk cId="2039279822" sldId="1355"/>
            <ac:picMk id="3" creationId="{F7F2A1F9-6349-7A59-4A38-2E10F994A713}"/>
          </ac:picMkLst>
        </pc:picChg>
        <pc:picChg chg="mod">
          <ac:chgData name="Nathália Demetrio" userId="73b6c4bd58836735" providerId="LiveId" clId="{C00AA7F5-0EC5-4656-84E5-B1513740F2F9}" dt="2022-10-13T04:08:30.063" v="13547" actId="1076"/>
          <ac:picMkLst>
            <pc:docMk/>
            <pc:sldMk cId="2039279822" sldId="1355"/>
            <ac:picMk id="4" creationId="{2E8CE384-3E56-13A0-52E7-01A316784950}"/>
          </ac:picMkLst>
        </pc:picChg>
        <pc:picChg chg="mod">
          <ac:chgData name="Nathália Demetrio" userId="73b6c4bd58836735" providerId="LiveId" clId="{C00AA7F5-0EC5-4656-84E5-B1513740F2F9}" dt="2022-10-13T04:08:29.029" v="13546" actId="1076"/>
          <ac:picMkLst>
            <pc:docMk/>
            <pc:sldMk cId="2039279822" sldId="1355"/>
            <ac:picMk id="7" creationId="{0DEE0C1E-CEA2-641A-0521-F6EE6C942FAD}"/>
          </ac:picMkLst>
        </pc:picChg>
      </pc:sldChg>
      <pc:sldChg chg="addSp delSp modSp mod">
        <pc:chgData name="Nathália Demetrio" userId="73b6c4bd58836735" providerId="LiveId" clId="{C00AA7F5-0EC5-4656-84E5-B1513740F2F9}" dt="2022-10-16T18:00:53" v="23202" actId="478"/>
        <pc:sldMkLst>
          <pc:docMk/>
          <pc:sldMk cId="3373103822" sldId="1356"/>
        </pc:sldMkLst>
        <pc:spChg chg="del">
          <ac:chgData name="Nathália Demetrio" userId="73b6c4bd58836735" providerId="LiveId" clId="{C00AA7F5-0EC5-4656-84E5-B1513740F2F9}" dt="2022-09-26T03:54:27.159" v="654" actId="478"/>
          <ac:spMkLst>
            <pc:docMk/>
            <pc:sldMk cId="3373103822" sldId="13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54:22.227" v="23149" actId="20577"/>
          <ac:spMkLst>
            <pc:docMk/>
            <pc:sldMk cId="3373103822" sldId="1356"/>
            <ac:spMk id="3" creationId="{A1D0AA3C-3EEE-800A-6067-00F21D9C8942}"/>
          </ac:spMkLst>
        </pc:spChg>
        <pc:spChg chg="add mod">
          <ac:chgData name="Nathália Demetrio" userId="73b6c4bd58836735" providerId="LiveId" clId="{C00AA7F5-0EC5-4656-84E5-B1513740F2F9}" dt="2022-09-26T03:54:28.042" v="655" actId="20577"/>
          <ac:spMkLst>
            <pc:docMk/>
            <pc:sldMk cId="3373103822" sldId="1356"/>
            <ac:spMk id="5" creationId="{2F80DE9D-430F-FE99-F158-B67A69283062}"/>
          </ac:spMkLst>
        </pc:spChg>
        <pc:picChg chg="add del mod">
          <ac:chgData name="Nathália Demetrio" userId="73b6c4bd58836735" providerId="LiveId" clId="{C00AA7F5-0EC5-4656-84E5-B1513740F2F9}" dt="2022-10-14T03:49:53.523" v="19514" actId="478"/>
          <ac:picMkLst>
            <pc:docMk/>
            <pc:sldMk cId="3373103822" sldId="1356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3T01:26:38.851" v="13281" actId="1076"/>
          <ac:picMkLst>
            <pc:docMk/>
            <pc:sldMk cId="3373103822" sldId="1356"/>
            <ac:picMk id="2050" creationId="{0296BEFE-390F-08F6-6855-7C4EA552A9A9}"/>
          </ac:picMkLst>
        </pc:picChg>
        <pc:picChg chg="add del mod">
          <ac:chgData name="Nathália Demetrio" userId="73b6c4bd58836735" providerId="LiveId" clId="{C00AA7F5-0EC5-4656-84E5-B1513740F2F9}" dt="2022-10-16T18:00:53" v="23202" actId="478"/>
          <ac:picMkLst>
            <pc:docMk/>
            <pc:sldMk cId="3373103822" sldId="1356"/>
            <ac:picMk id="5122" creationId="{E72D32AA-F78B-BC84-77CE-4712DE467F86}"/>
          </ac:picMkLst>
        </pc:picChg>
      </pc:sldChg>
      <pc:sldChg chg="addSp delSp modSp mod ord modAnim">
        <pc:chgData name="Nathália Demetrio" userId="73b6c4bd58836735" providerId="LiveId" clId="{C00AA7F5-0EC5-4656-84E5-B1513740F2F9}" dt="2022-10-08T20:09:23.493" v="8240"/>
        <pc:sldMkLst>
          <pc:docMk/>
          <pc:sldMk cId="4096089033" sldId="1357"/>
        </pc:sldMkLst>
        <pc:spChg chg="mod">
          <ac:chgData name="Nathália Demetrio" userId="73b6c4bd58836735" providerId="LiveId" clId="{C00AA7F5-0EC5-4656-84E5-B1513740F2F9}" dt="2022-10-03T00:31:19.289" v="3752" actId="20577"/>
          <ac:spMkLst>
            <pc:docMk/>
            <pc:sldMk cId="4096089033" sldId="1357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7T03:44:10.242" v="1819" actId="478"/>
          <ac:spMkLst>
            <pc:docMk/>
            <pc:sldMk cId="4096089033" sldId="1357"/>
            <ac:spMk id="8" creationId="{2D1C98FB-F38F-E523-7F06-F2F79574DA93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9" creationId="{613EBDC5-FBF2-CD00-89AA-0167BEAEB2BF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10" creationId="{D2FCF28C-2B0D-9494-2F2E-DF245A35BD2C}"/>
          </ac:spMkLst>
        </pc:spChg>
        <pc:spChg chg="mod">
          <ac:chgData name="Nathália Demetrio" userId="73b6c4bd58836735" providerId="LiveId" clId="{C00AA7F5-0EC5-4656-84E5-B1513740F2F9}" dt="2022-09-27T03:17:49.294" v="1445" actId="14100"/>
          <ac:spMkLst>
            <pc:docMk/>
            <pc:sldMk cId="4096089033" sldId="1357"/>
            <ac:spMk id="14" creationId="{7C074BBF-A783-BF80-92FE-39A19BCEF0C4}"/>
          </ac:spMkLst>
        </pc:spChg>
        <pc:spChg chg="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22" creationId="{6C34BBA5-ECD0-29FE-EDF6-E1486146EE92}"/>
          </ac:spMkLst>
        </pc:spChg>
        <pc:spChg chg="add del">
          <ac:chgData name="Nathália Demetrio" userId="73b6c4bd58836735" providerId="LiveId" clId="{C00AA7F5-0EC5-4656-84E5-B1513740F2F9}" dt="2022-09-27T03:20:22.060" v="1458"/>
          <ac:spMkLst>
            <pc:docMk/>
            <pc:sldMk cId="4096089033" sldId="1357"/>
            <ac:spMk id="29" creationId="{714DC547-A248-250E-FB7B-03BA92D26B60}"/>
          </ac:spMkLst>
        </pc:spChg>
        <pc:spChg chg="add 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50" creationId="{B1800B26-3AB1-062E-4DF5-0A4F9A1875F9}"/>
          </ac:spMkLst>
        </pc:spChg>
        <pc:grpChg chg="add del mod">
          <ac:chgData name="Nathália Demetrio" userId="73b6c4bd58836735" providerId="LiveId" clId="{C00AA7F5-0EC5-4656-84E5-B1513740F2F9}" dt="2022-09-27T03:17:50.270" v="1446" actId="478"/>
          <ac:grpSpMkLst>
            <pc:docMk/>
            <pc:sldMk cId="4096089033" sldId="1357"/>
            <ac:grpSpMk id="11" creationId="{7CBB8FAD-634D-AE11-BC58-8FAF0EBA9951}"/>
          </ac:grpSpMkLst>
        </pc:grpChg>
        <pc:grpChg chg="mod">
          <ac:chgData name="Nathália Demetrio" userId="73b6c4bd58836735" providerId="LiveId" clId="{C00AA7F5-0EC5-4656-84E5-B1513740F2F9}" dt="2022-09-27T03:17:49.294" v="1445" actId="14100"/>
          <ac:grpSpMkLst>
            <pc:docMk/>
            <pc:sldMk cId="4096089033" sldId="1357"/>
            <ac:grpSpMk id="12" creationId="{B1E635D4-FD22-7249-C1EF-AE598297E36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19" creationId="{0C1B3721-E4E6-13F1-9659-204854DEA7E0}"/>
          </ac:grpSpMkLst>
        </pc:grpChg>
        <pc:grpChg chg="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20" creationId="{D63FD24F-E255-C0B1-2DD3-79B99E9D85F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4" creationId="{E77A0481-F2A2-201E-1731-34B1E30F0723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5" creationId="{AEED7D21-8AE7-8928-F29F-4CCD7A0EECB0}"/>
          </ac:picMkLst>
        </pc:pic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6" creationId="{E08CEC2A-356D-579D-4F78-82A84B1C6BFF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8" creationId="{E79E395D-DA62-37E8-49C7-D0C61393FFE9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9" creationId="{FC66A1E4-FEC6-06AA-CB1C-0458C62F2ABC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3" creationId="{0DCBDBC5-4811-ADBA-1008-31BF9716B735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5" creationId="{3BC5436E-2183-AC91-18B3-C3E6FBD9164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6" creationId="{F7C13816-4D45-1A06-C305-A1CB32FE46DF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7" creationId="{F11BC318-120F-6D1F-F1B7-5EE6FE46673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8" creationId="{6C5336AB-B39E-9F0A-6547-F27ED8E82F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1" creationId="{76D00849-F665-38A0-D908-22F1DEF0BB59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3" creationId="{572847A2-4820-0454-86F0-CE43B65883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4" creationId="{2AFD2FDC-4AA3-839A-63BA-58D6619FAC5B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5" creationId="{E9329CD1-D12D-7C95-2C1B-BEBF0E61E2C2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6" creationId="{E4312CF2-9327-5DDB-9192-DE7D978E0CAC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0" creationId="{D6B851E1-995E-0969-37F9-BF8B6DB4B7D2}"/>
          </ac:picMkLst>
        </pc:picChg>
        <pc:picChg chg="add mod modCrop">
          <ac:chgData name="Nathália Demetrio" userId="73b6c4bd58836735" providerId="LiveId" clId="{C00AA7F5-0EC5-4656-84E5-B1513740F2F9}" dt="2022-09-28T02:28:10.927" v="2760" actId="1037"/>
          <ac:picMkLst>
            <pc:docMk/>
            <pc:sldMk cId="4096089033" sldId="1357"/>
            <ac:picMk id="31" creationId="{A00B3854-2336-1411-F9B6-0385AB07E3CF}"/>
          </ac:picMkLst>
        </pc:picChg>
        <pc:picChg chg="add del mod modCrop">
          <ac:chgData name="Nathália Demetrio" userId="73b6c4bd58836735" providerId="LiveId" clId="{C00AA7F5-0EC5-4656-84E5-B1513740F2F9}" dt="2022-09-27T03:32:31.922" v="1578" actId="478"/>
          <ac:picMkLst>
            <pc:docMk/>
            <pc:sldMk cId="4096089033" sldId="1357"/>
            <ac:picMk id="32" creationId="{E1E20D97-94C7-96FA-D037-45FADF881822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3" creationId="{BF284EC9-0D9F-1BB0-8B99-532AB432105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4" creationId="{577E8EA7-9BED-47FD-54E9-7A060D6A3260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5" creationId="{F98EB3AA-332B-5CBB-17AF-FA9EFABC199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6" creationId="{4CF3236E-AC17-04F8-76F7-BB7C861F94A4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7" creationId="{3B79F9E7-6D0E-158C-3FE6-066DC2CDE98E}"/>
          </ac:picMkLst>
        </pc:picChg>
        <pc:picChg chg="add del mod modCrop">
          <ac:chgData name="Nathália Demetrio" userId="73b6c4bd58836735" providerId="LiveId" clId="{C00AA7F5-0EC5-4656-84E5-B1513740F2F9}" dt="2022-09-27T03:33:00.876" v="1584" actId="478"/>
          <ac:picMkLst>
            <pc:docMk/>
            <pc:sldMk cId="4096089033" sldId="1357"/>
            <ac:picMk id="38" creationId="{29A1E643-1162-23C9-709B-29B0E932CD6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0" creationId="{BEC1A5D0-5A59-39D0-43EF-C0A59DB5B02B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2" creationId="{54948C80-7355-1A7D-A9B5-07741B22707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4" creationId="{DFAEAA70-77EF-2061-F654-F0D359A8D390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6" creationId="{6828D17D-3315-5C25-0963-422461BDBB07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8" creationId="{86E325DD-1DD6-29B1-92CC-23F59951D99F}"/>
          </ac:picMkLst>
        </pc:picChg>
        <pc:picChg chg="add del mod">
          <ac:chgData name="Nathália Demetrio" userId="73b6c4bd58836735" providerId="LiveId" clId="{C00AA7F5-0EC5-4656-84E5-B1513740F2F9}" dt="2022-09-27T03:31:01.483" v="1557" actId="478"/>
          <ac:picMkLst>
            <pc:docMk/>
            <pc:sldMk cId="4096089033" sldId="1357"/>
            <ac:picMk id="49" creationId="{3C5E27FC-F742-84D6-7EE4-ABFB43F91BAF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7T03:23:04.855" v="1478" actId="478"/>
          <ac:picMkLst>
            <pc:docMk/>
            <pc:sldMk cId="4096089033" sldId="1357"/>
            <ac:picMk id="4098" creationId="{5016C6E1-1CD1-1A42-E096-3C3930D53144}"/>
          </ac:picMkLst>
        </pc:picChg>
        <pc:picChg chg="add del mod">
          <ac:chgData name="Nathália Demetrio" userId="73b6c4bd58836735" providerId="LiveId" clId="{C00AA7F5-0EC5-4656-84E5-B1513740F2F9}" dt="2022-09-27T03:29:57.367" v="1539" actId="478"/>
          <ac:picMkLst>
            <pc:docMk/>
            <pc:sldMk cId="4096089033" sldId="1357"/>
            <ac:picMk id="4102" creationId="{9FFAD2AE-51CB-D1D3-C96A-DF4EEE85FA58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104" creationId="{3D8ABBA1-23E8-9816-B5BD-96146421F2F8}"/>
          </ac:picMkLst>
        </pc:picChg>
        <pc:picChg chg="add del mod">
          <ac:chgData name="Nathália Demetrio" userId="73b6c4bd58836735" providerId="LiveId" clId="{C00AA7F5-0EC5-4656-84E5-B1513740F2F9}" dt="2022-10-03T00:43:00.856" v="3776" actId="478"/>
          <ac:picMkLst>
            <pc:docMk/>
            <pc:sldMk cId="4096089033" sldId="1357"/>
            <ac:picMk id="6146" creationId="{A15222BE-586F-2C11-3AF1-DFC8F346C7D6}"/>
          </ac:picMkLst>
        </pc:picChg>
        <pc:cxnChg chg="add del mod">
          <ac:chgData name="Nathália Demetrio" userId="73b6c4bd58836735" providerId="LiveId" clId="{C00AA7F5-0EC5-4656-84E5-B1513740F2F9}" dt="2022-09-27T03:37:48.669" v="1652" actId="478"/>
          <ac:cxnSpMkLst>
            <pc:docMk/>
            <pc:sldMk cId="4096089033" sldId="1357"/>
            <ac:cxnSpMk id="28" creationId="{B484BB45-FB99-CE81-6052-E5FAF73E31FB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3" creationId="{4CDFFB7B-F456-29AC-52AD-6AFFCEBB20EA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4" creationId="{ED0B70B3-31E7-B8F6-34D2-6C395767A030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9" creationId="{3E11E48C-2282-1F49-4FA6-B9FF6B10CB76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2" creationId="{A10F56A5-D4A6-7EA0-2BB0-301EC8FB136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3" creationId="{2BF71F10-4396-3E53-E6D7-167DA2B51B6E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6" creationId="{FED767C6-C8CB-EE0A-C750-2875D43DF603}"/>
          </ac:cxnSpMkLst>
        </pc:cxnChg>
        <pc:cxnChg chg="add mod">
          <ac:chgData name="Nathália Demetrio" userId="73b6c4bd58836735" providerId="LiveId" clId="{C00AA7F5-0EC5-4656-84E5-B1513740F2F9}" dt="2022-09-28T02:28:02.517" v="2748" actId="1038"/>
          <ac:cxnSpMkLst>
            <pc:docMk/>
            <pc:sldMk cId="4096089033" sldId="1357"/>
            <ac:cxnSpMk id="4097" creationId="{8E44B4BC-0F50-F7C6-AF36-8132283C8099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9" creationId="{7135BA87-BA79-CC98-B919-3A2F027A4FA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3" creationId="{5B2E6E91-BACE-65AB-08AE-C8135DB06F23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5" creationId="{00501BD7-0A84-7272-AE79-166930B50D3D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7" creationId="{717A1CEB-FCE5-1EDE-D980-B6740617A659}"/>
          </ac:cxnSpMkLst>
        </pc:cxnChg>
      </pc:sldChg>
      <pc:sldChg chg="delSp modSp del mod ord">
        <pc:chgData name="Nathália Demetrio" userId="73b6c4bd58836735" providerId="LiveId" clId="{C00AA7F5-0EC5-4656-84E5-B1513740F2F9}" dt="2022-10-14T04:06:26.700" v="19587" actId="47"/>
        <pc:sldMkLst>
          <pc:docMk/>
          <pc:sldMk cId="3779095225" sldId="1358"/>
        </pc:sldMkLst>
        <pc:picChg chg="del mod">
          <ac:chgData name="Nathália Demetrio" userId="73b6c4bd58836735" providerId="LiveId" clId="{C00AA7F5-0EC5-4656-84E5-B1513740F2F9}" dt="2022-10-14T03:58:46.873" v="19580" actId="21"/>
          <ac:picMkLst>
            <pc:docMk/>
            <pc:sldMk cId="3779095225" sldId="1358"/>
            <ac:picMk id="5" creationId="{8B447A18-81D5-170C-2EF0-9ED8F11A147F}"/>
          </ac:picMkLst>
        </pc:picChg>
        <pc:picChg chg="mod">
          <ac:chgData name="Nathália Demetrio" userId="73b6c4bd58836735" providerId="LiveId" clId="{C00AA7F5-0EC5-4656-84E5-B1513740F2F9}" dt="2022-10-14T03:59:58.268" v="19581" actId="1076"/>
          <ac:picMkLst>
            <pc:docMk/>
            <pc:sldMk cId="3779095225" sldId="1358"/>
            <ac:picMk id="8" creationId="{B2AC1A43-074C-02EF-24F7-7B4503AFD328}"/>
          </ac:picMkLst>
        </pc:picChg>
      </pc:sldChg>
      <pc:sldChg chg="addSp delSp modSp mod modAnim">
        <pc:chgData name="Nathália Demetrio" userId="73b6c4bd58836735" providerId="LiveId" clId="{C00AA7F5-0EC5-4656-84E5-B1513740F2F9}" dt="2022-10-16T23:09:59.023" v="23647" actId="1035"/>
        <pc:sldMkLst>
          <pc:docMk/>
          <pc:sldMk cId="1565037029" sldId="1359"/>
        </pc:sldMkLst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6" creationId="{54D62E98-44F9-B73B-6A12-03D82AE30C51}"/>
          </ac:spMkLst>
        </pc:spChg>
        <pc:spChg chg="add del mod">
          <ac:chgData name="Nathália Demetrio" userId="73b6c4bd58836735" providerId="LiveId" clId="{C00AA7F5-0EC5-4656-84E5-B1513740F2F9}" dt="2022-10-16T23:09:26.200" v="23623" actId="478"/>
          <ac:spMkLst>
            <pc:docMk/>
            <pc:sldMk cId="1565037029" sldId="1359"/>
            <ac:spMk id="7" creationId="{BCCCD730-0232-FE40-6B69-C0D448616FBD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24" creationId="{C30BE593-7298-D15A-E142-E96F89A3F13D}"/>
          </ac:spMkLst>
        </pc:spChg>
        <pc:spChg chg="mod">
          <ac:chgData name="Nathália Demetrio" userId="73b6c4bd58836735" providerId="LiveId" clId="{C00AA7F5-0EC5-4656-84E5-B1513740F2F9}" dt="2022-10-16T23:09:54.003" v="23633" actId="1076"/>
          <ac:spMkLst>
            <pc:docMk/>
            <pc:sldMk cId="1565037029" sldId="1359"/>
            <ac:spMk id="31" creationId="{87EB912A-CEA1-F8D1-11E0-0C9740B39F6E}"/>
          </ac:spMkLst>
        </pc:spChg>
      </pc:sldChg>
      <pc:sldChg chg="add del">
        <pc:chgData name="Nathália Demetrio" userId="73b6c4bd58836735" providerId="LiveId" clId="{C00AA7F5-0EC5-4656-84E5-B1513740F2F9}" dt="2022-09-25T23:19:10.771" v="73"/>
        <pc:sldMkLst>
          <pc:docMk/>
          <pc:sldMk cId="1866218806" sldId="1360"/>
        </pc:sldMkLst>
      </pc:sldChg>
      <pc:sldChg chg="addSp delSp modSp add mod ord">
        <pc:chgData name="Nathália Demetrio" userId="73b6c4bd58836735" providerId="LiveId" clId="{C00AA7F5-0EC5-4656-84E5-B1513740F2F9}" dt="2022-10-05T04:19:52.246" v="5991" actId="1076"/>
        <pc:sldMkLst>
          <pc:docMk/>
          <pc:sldMk cId="2730062456" sldId="1360"/>
        </pc:sldMkLst>
        <pc:spChg chg="del mod">
          <ac:chgData name="Nathália Demetrio" userId="73b6c4bd58836735" providerId="LiveId" clId="{C00AA7F5-0EC5-4656-84E5-B1513740F2F9}" dt="2022-09-26T03:53:32.826" v="639" actId="478"/>
          <ac:spMkLst>
            <pc:docMk/>
            <pc:sldMk cId="2730062456" sldId="136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5T04:19:44.135" v="5988" actId="20577"/>
          <ac:spMkLst>
            <pc:docMk/>
            <pc:sldMk cId="2730062456" sldId="1360"/>
            <ac:spMk id="3" creationId="{CE412502-3307-5F32-D6A0-542A99D8FCB7}"/>
          </ac:spMkLst>
        </pc:spChg>
        <pc:spChg chg="add del mod">
          <ac:chgData name="Nathália Demetrio" userId="73b6c4bd58836735" providerId="LiveId" clId="{C00AA7F5-0EC5-4656-84E5-B1513740F2F9}" dt="2022-09-26T03:53:35.109" v="640" actId="478"/>
          <ac:spMkLst>
            <pc:docMk/>
            <pc:sldMk cId="2730062456" sldId="1360"/>
            <ac:spMk id="5" creationId="{0E8CBD9C-9147-16A9-BBE6-A4BF42881E4E}"/>
          </ac:spMkLst>
        </pc:spChg>
        <pc:picChg chg="add del mod">
          <ac:chgData name="Nathália Demetrio" userId="73b6c4bd58836735" providerId="LiveId" clId="{C00AA7F5-0EC5-4656-84E5-B1513740F2F9}" dt="2022-10-05T04:19:50.135" v="5990" actId="478"/>
          <ac:picMkLst>
            <pc:docMk/>
            <pc:sldMk cId="2730062456" sldId="1360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09-27T02:17:04.646" v="874"/>
          <ac:picMkLst>
            <pc:docMk/>
            <pc:sldMk cId="2730062456" sldId="1360"/>
            <ac:picMk id="2" creationId="{C5D80042-4AAD-CCFC-131B-E11457E8F6B2}"/>
          </ac:picMkLst>
        </pc:picChg>
        <pc:picChg chg="add del">
          <ac:chgData name="Nathália Demetrio" userId="73b6c4bd58836735" providerId="LiveId" clId="{C00AA7F5-0EC5-4656-84E5-B1513740F2F9}" dt="2022-09-26T03:45:51.300" v="570" actId="478"/>
          <ac:picMkLst>
            <pc:docMk/>
            <pc:sldMk cId="2730062456" sldId="1360"/>
            <ac:picMk id="2050" creationId="{0883B5FF-C63E-5CB3-CC9F-B63E3C409024}"/>
          </ac:picMkLst>
        </pc:picChg>
        <pc:picChg chg="add mod">
          <ac:chgData name="Nathália Demetrio" userId="73b6c4bd58836735" providerId="LiveId" clId="{C00AA7F5-0EC5-4656-84E5-B1513740F2F9}" dt="2022-10-05T04:19:52.246" v="5991" actId="1076"/>
          <ac:picMkLst>
            <pc:docMk/>
            <pc:sldMk cId="2730062456" sldId="1360"/>
            <ac:picMk id="2052" creationId="{C68D8FFC-C560-A8E4-3172-228035C600B1}"/>
          </ac:picMkLst>
        </pc:picChg>
      </pc:sldChg>
      <pc:sldChg chg="addSp delSp modSp add mod">
        <pc:chgData name="Nathália Demetrio" userId="73b6c4bd58836735" providerId="LiveId" clId="{C00AA7F5-0EC5-4656-84E5-B1513740F2F9}" dt="2022-10-15T11:54:49.110" v="20934" actId="1076"/>
        <pc:sldMkLst>
          <pc:docMk/>
          <pc:sldMk cId="3446188337" sldId="1361"/>
        </pc:sldMkLst>
        <pc:spChg chg="del mod">
          <ac:chgData name="Nathália Demetrio" userId="73b6c4bd58836735" providerId="LiveId" clId="{C00AA7F5-0EC5-4656-84E5-B1513740F2F9}" dt="2022-09-26T03:53:03.697" v="602" actId="478"/>
          <ac:spMkLst>
            <pc:docMk/>
            <pc:sldMk cId="3446188337" sldId="1361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33.471" v="2986" actId="21"/>
          <ac:spMkLst>
            <pc:docMk/>
            <pc:sldMk cId="3446188337" sldId="1361"/>
            <ac:spMk id="2" creationId="{97299FDD-16B7-DF91-6B7F-71A4C2021C79}"/>
          </ac:spMkLst>
        </pc:spChg>
        <pc:spChg chg="add del mod">
          <ac:chgData name="Nathália Demetrio" userId="73b6c4bd58836735" providerId="LiveId" clId="{C00AA7F5-0EC5-4656-84E5-B1513740F2F9}" dt="2022-09-26T03:53:08.428" v="604" actId="478"/>
          <ac:spMkLst>
            <pc:docMk/>
            <pc:sldMk cId="3446188337" sldId="1361"/>
            <ac:spMk id="4" creationId="{50A4A413-A2D6-A111-4A15-8DEDF48F090C}"/>
          </ac:spMkLst>
        </pc:spChg>
        <pc:spChg chg="add mod">
          <ac:chgData name="Nathália Demetrio" userId="73b6c4bd58836735" providerId="LiveId" clId="{C00AA7F5-0EC5-4656-84E5-B1513740F2F9}" dt="2022-10-05T04:41:45.820" v="6017" actId="20577"/>
          <ac:spMkLst>
            <pc:docMk/>
            <pc:sldMk cId="3446188337" sldId="1361"/>
            <ac:spMk id="5" creationId="{C48DA96A-AD29-17AE-E0B6-0AB2C4E77783}"/>
          </ac:spMkLst>
        </pc:spChg>
        <pc:picChg chg="add del mod">
          <ac:chgData name="Nathália Demetrio" userId="73b6c4bd58836735" providerId="LiveId" clId="{C00AA7F5-0EC5-4656-84E5-B1513740F2F9}" dt="2022-09-28T04:03:50.085" v="3241" actId="478"/>
          <ac:picMkLst>
            <pc:docMk/>
            <pc:sldMk cId="3446188337" sldId="1361"/>
            <ac:picMk id="3074" creationId="{678ECC45-E62B-1534-093B-36A8A935B732}"/>
          </ac:picMkLst>
        </pc:picChg>
        <pc:picChg chg="add mod">
          <ac:chgData name="Nathália Demetrio" userId="73b6c4bd58836735" providerId="LiveId" clId="{C00AA7F5-0EC5-4656-84E5-B1513740F2F9}" dt="2022-10-15T11:54:47.698" v="20933" actId="1076"/>
          <ac:picMkLst>
            <pc:docMk/>
            <pc:sldMk cId="3446188337" sldId="1361"/>
            <ac:picMk id="3076" creationId="{B178AEE8-F3CB-B204-90C1-81D401E8B755}"/>
          </ac:picMkLst>
        </pc:picChg>
        <pc:picChg chg="add mod">
          <ac:chgData name="Nathália Demetrio" userId="73b6c4bd58836735" providerId="LiveId" clId="{C00AA7F5-0EC5-4656-84E5-B1513740F2F9}" dt="2022-10-15T11:54:49.110" v="20934" actId="1076"/>
          <ac:picMkLst>
            <pc:docMk/>
            <pc:sldMk cId="3446188337" sldId="1361"/>
            <ac:picMk id="3078" creationId="{0EB50CC1-D814-6957-C3EC-81353E7D3589}"/>
          </ac:picMkLst>
        </pc:picChg>
      </pc:sldChg>
      <pc:sldChg chg="addSp delSp modSp add del mod delAnim modAnim">
        <pc:chgData name="Nathália Demetrio" userId="73b6c4bd58836735" providerId="LiveId" clId="{C00AA7F5-0EC5-4656-84E5-B1513740F2F9}" dt="2022-09-25T23:29:48.994" v="163" actId="47"/>
        <pc:sldMkLst>
          <pc:docMk/>
          <pc:sldMk cId="1134921702" sldId="1362"/>
        </pc:sldMkLst>
        <pc:spChg chg="mod">
          <ac:chgData name="Nathália Demetrio" userId="73b6c4bd58836735" providerId="LiveId" clId="{C00AA7F5-0EC5-4656-84E5-B1513740F2F9}" dt="2022-09-25T23:28:32.247" v="143" actId="1076"/>
          <ac:spMkLst>
            <pc:docMk/>
            <pc:sldMk cId="1134921702" sldId="1362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6" creationId="{54D62E98-44F9-B73B-6A12-03D82AE30C51}"/>
          </ac:spMkLst>
        </pc:spChg>
        <pc:spChg chg="add mod">
          <ac:chgData name="Nathália Demetrio" userId="73b6c4bd58836735" providerId="LiveId" clId="{C00AA7F5-0EC5-4656-84E5-B1513740F2F9}" dt="2022-09-25T23:29:13.297" v="157" actId="1076"/>
          <ac:spMkLst>
            <pc:docMk/>
            <pc:sldMk cId="1134921702" sldId="1362"/>
            <ac:spMk id="7" creationId="{02BD6EB5-A9C1-16FC-A33F-5E1E64B35AC4}"/>
          </ac:spMkLst>
        </pc:spChg>
        <pc:spChg chg="add mod">
          <ac:chgData name="Nathália Demetrio" userId="73b6c4bd58836735" providerId="LiveId" clId="{C00AA7F5-0EC5-4656-84E5-B1513740F2F9}" dt="2022-09-25T23:29:24.305" v="161" actId="1076"/>
          <ac:spMkLst>
            <pc:docMk/>
            <pc:sldMk cId="1134921702" sldId="1362"/>
            <ac:spMk id="8" creationId="{410D6F96-7C92-2866-5A00-BCA9CA53811F}"/>
          </ac:spMkLst>
        </pc:spChg>
        <pc:spChg chg="add mod">
          <ac:chgData name="Nathália Demetrio" userId="73b6c4bd58836735" providerId="LiveId" clId="{C00AA7F5-0EC5-4656-84E5-B1513740F2F9}" dt="2022-09-25T23:29:20.553" v="160" actId="1076"/>
          <ac:spMkLst>
            <pc:docMk/>
            <pc:sldMk cId="1134921702" sldId="1362"/>
            <ac:spMk id="9" creationId="{97629B6D-A907-2BC1-CC10-35A69FCA1644}"/>
          </ac:spMkLst>
        </pc:spChg>
        <pc:spChg chg="del mod">
          <ac:chgData name="Nathália Demetrio" userId="73b6c4bd58836735" providerId="LiveId" clId="{C00AA7F5-0EC5-4656-84E5-B1513740F2F9}" dt="2022-09-25T23:27:36.674" v="127" actId="478"/>
          <ac:spMkLst>
            <pc:docMk/>
            <pc:sldMk cId="1134921702" sldId="1362"/>
            <ac:spMk id="14" creationId="{78DA3DF6-6F77-AD17-E9DF-0411AE3F9271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5" creationId="{03778B66-E642-7457-4A26-C216CB4BD325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16" creationId="{8317D0E5-B4FA-4756-B4F7-84CE72687EDA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8" creationId="{0A5E5C7D-B276-3EE8-BEDC-067443B26C6F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9" creationId="{9B310769-8D21-CD54-D99A-1C40CB16A195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0" creationId="{718D6540-EBE2-A3FF-B291-53B7FDCCF5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1" creationId="{3D4D1DC6-86FE-B08D-413B-5BD46E9F7FE6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2" creationId="{62D95CEF-2998-850E-F72F-BA8F9D11D9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3" creationId="{AAB4A794-E590-BC13-17F3-5C4E3A5785A8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24" creationId="{C30BE593-7298-D15A-E142-E96F89A3F13D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8" creationId="{1C910E9F-C1A5-CE99-FCF4-82C69A723215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9" creationId="{085EFA1C-FFE2-F26F-901A-AA004EB9173E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0" creationId="{3ED3094E-C4F9-7C06-30F8-E5164CDAE4F9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C00AA7F5-0EC5-4656-84E5-B1513740F2F9}" dt="2022-09-27T02:04:08.891" v="861" actId="1036"/>
        <pc:sldMkLst>
          <pc:docMk/>
          <pc:sldMk cId="3996098318" sldId="1362"/>
        </pc:sldMkLst>
        <pc:spChg chg="add del">
          <ac:chgData name="Nathália Demetrio" userId="73b6c4bd58836735" providerId="LiveId" clId="{C00AA7F5-0EC5-4656-84E5-B1513740F2F9}" dt="2022-09-25T23:43:35.747" v="207"/>
          <ac:spMkLst>
            <pc:docMk/>
            <pc:sldMk cId="3996098318" sldId="1362"/>
            <ac:spMk id="5" creationId="{8136268D-E404-F407-C9E0-DB7CD9401B8A}"/>
          </ac:spMkLst>
        </pc:spChg>
        <pc:spChg chg="add mod">
          <ac:chgData name="Nathália Demetrio" userId="73b6c4bd58836735" providerId="LiveId" clId="{C00AA7F5-0EC5-4656-84E5-B1513740F2F9}" dt="2022-09-27T02:04:08.891" v="861" actId="1036"/>
          <ac:spMkLst>
            <pc:docMk/>
            <pc:sldMk cId="3996098318" sldId="1362"/>
            <ac:spMk id="7" creationId="{FCF0816B-B059-CAF9-40B9-ADC52F39EC46}"/>
          </ac:spMkLst>
        </pc:spChg>
        <pc:spChg chg="del mod">
          <ac:chgData name="Nathália Demetrio" userId="73b6c4bd58836735" providerId="LiveId" clId="{C00AA7F5-0EC5-4656-84E5-B1513740F2F9}" dt="2022-09-25T23:43:31.319" v="205" actId="478"/>
          <ac:spMkLst>
            <pc:docMk/>
            <pc:sldMk cId="3996098318" sldId="1362"/>
            <ac:spMk id="25" creationId="{CAEB9E7B-9A20-1A0D-8B40-B83AD1488721}"/>
          </ac:spMkLst>
        </pc:spChg>
        <pc:picChg chg="add del mod">
          <ac:chgData name="Nathália Demetrio" userId="73b6c4bd58836735" providerId="LiveId" clId="{C00AA7F5-0EC5-4656-84E5-B1513740F2F9}" dt="2022-09-25T23:43:28.865" v="204" actId="478"/>
          <ac:picMkLst>
            <pc:docMk/>
            <pc:sldMk cId="3996098318" sldId="1362"/>
            <ac:picMk id="4" creationId="{7BA0B0E8-3CD3-A874-AF0F-4E30E6672BDC}"/>
          </ac:picMkLst>
        </pc:picChg>
        <pc:picChg chg="add del">
          <ac:chgData name="Nathália Demetrio" userId="73b6c4bd58836735" providerId="LiveId" clId="{C00AA7F5-0EC5-4656-84E5-B1513740F2F9}" dt="2022-09-25T23:43:46.941" v="209" actId="478"/>
          <ac:picMkLst>
            <pc:docMk/>
            <pc:sldMk cId="3996098318" sldId="1362"/>
            <ac:picMk id="6" creationId="{422FA4D0-45E4-73AE-9126-4409472D6C47}"/>
          </ac:picMkLst>
        </pc:picChg>
        <pc:picChg chg="del">
          <ac:chgData name="Nathália Demetrio" userId="73b6c4bd58836735" providerId="LiveId" clId="{C00AA7F5-0EC5-4656-84E5-B1513740F2F9}" dt="2022-09-25T23:31:18.678" v="165" actId="478"/>
          <ac:picMkLst>
            <pc:docMk/>
            <pc:sldMk cId="3996098318" sldId="1362"/>
            <ac:picMk id="24" creationId="{960B62FE-20BC-BAE5-FB7E-2F59E55DE7BD}"/>
          </ac:picMkLst>
        </pc:picChg>
        <pc:picChg chg="add mod">
          <ac:chgData name="Nathália Demetrio" userId="73b6c4bd58836735" providerId="LiveId" clId="{C00AA7F5-0EC5-4656-84E5-B1513740F2F9}" dt="2022-09-25T23:43:59.548" v="214" actId="1076"/>
          <ac:picMkLst>
            <pc:docMk/>
            <pc:sldMk cId="3996098318" sldId="1362"/>
            <ac:picMk id="1028" creationId="{8CE91A97-5A58-24FC-3436-BAAA1C40BD91}"/>
          </ac:picMkLst>
        </pc:picChg>
      </pc:sldChg>
      <pc:sldChg chg="addSp delSp modSp add mod ord">
        <pc:chgData name="Nathália Demetrio" userId="73b6c4bd58836735" providerId="LiveId" clId="{C00AA7F5-0EC5-4656-84E5-B1513740F2F9}" dt="2022-09-27T01:48:31.362" v="795"/>
        <pc:sldMkLst>
          <pc:docMk/>
          <pc:sldMk cId="1273583662" sldId="1363"/>
        </pc:sldMkLst>
        <pc:spChg chg="mod">
          <ac:chgData name="Nathália Demetrio" userId="73b6c4bd58836735" providerId="LiveId" clId="{C00AA7F5-0EC5-4656-84E5-B1513740F2F9}" dt="2022-09-26T00:10:01.609" v="531" actId="1076"/>
          <ac:spMkLst>
            <pc:docMk/>
            <pc:sldMk cId="1273583662" sldId="1363"/>
            <ac:spMk id="25" creationId="{CAEB9E7B-9A20-1A0D-8B40-B83AD1488721}"/>
          </ac:spMkLst>
        </pc:spChg>
        <pc:picChg chg="del">
          <ac:chgData name="Nathália Demetrio" userId="73b6c4bd58836735" providerId="LiveId" clId="{C00AA7F5-0EC5-4656-84E5-B1513740F2F9}" dt="2022-09-26T00:08:48.301" v="507" actId="478"/>
          <ac:picMkLst>
            <pc:docMk/>
            <pc:sldMk cId="1273583662" sldId="1363"/>
            <ac:picMk id="4" creationId="{7BA0B0E8-3CD3-A874-AF0F-4E30E6672BDC}"/>
          </ac:picMkLst>
        </pc:picChg>
        <pc:picChg chg="add mod">
          <ac:chgData name="Nathália Demetrio" userId="73b6c4bd58836735" providerId="LiveId" clId="{C00AA7F5-0EC5-4656-84E5-B1513740F2F9}" dt="2022-09-26T00:08:51.618" v="509" actId="1076"/>
          <ac:picMkLst>
            <pc:docMk/>
            <pc:sldMk cId="1273583662" sldId="1363"/>
            <ac:picMk id="5" creationId="{A476DCF5-8985-2924-C210-1B21A06B9E8F}"/>
          </ac:picMkLst>
        </pc:picChg>
      </pc:sldChg>
      <pc:sldChg chg="addSp delSp add del mod modShow">
        <pc:chgData name="Nathália Demetrio" userId="73b6c4bd58836735" providerId="LiveId" clId="{C00AA7F5-0EC5-4656-84E5-B1513740F2F9}" dt="2022-10-16T23:13:25.508" v="23813" actId="47"/>
        <pc:sldMkLst>
          <pc:docMk/>
          <pc:sldMk cId="3896884225" sldId="1364"/>
        </pc:sldMkLst>
        <pc:picChg chg="add del">
          <ac:chgData name="Nathália Demetrio" userId="73b6c4bd58836735" providerId="LiveId" clId="{C00AA7F5-0EC5-4656-84E5-B1513740F2F9}" dt="2022-09-27T01:48:37.356" v="797" actId="21"/>
          <ac:picMkLst>
            <pc:docMk/>
            <pc:sldMk cId="3896884225" sldId="1364"/>
            <ac:picMk id="1026" creationId="{864EB2F6-08A9-1EDC-C17E-197AC0C78317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868400681" sldId="1365"/>
        </pc:sldMkLst>
      </pc:sldChg>
      <pc:sldChg chg="add del">
        <pc:chgData name="Nathália Demetrio" userId="73b6c4bd58836735" providerId="LiveId" clId="{C00AA7F5-0EC5-4656-84E5-B1513740F2F9}" dt="2022-09-26T03:05:44.045" v="533"/>
        <pc:sldMkLst>
          <pc:docMk/>
          <pc:sldMk cId="1123348184" sldId="1365"/>
        </pc:sldMkLst>
      </pc:sldChg>
      <pc:sldChg chg="addSp delSp modSp add del mod ord">
        <pc:chgData name="Nathália Demetrio" userId="73b6c4bd58836735" providerId="LiveId" clId="{C00AA7F5-0EC5-4656-84E5-B1513740F2F9}" dt="2022-10-12T20:28:02.282" v="12691" actId="47"/>
        <pc:sldMkLst>
          <pc:docMk/>
          <pc:sldMk cId="1999407635" sldId="1365"/>
        </pc:sldMkLst>
        <pc:picChg chg="del mod">
          <ac:chgData name="Nathália Demetrio" userId="73b6c4bd58836735" providerId="LiveId" clId="{C00AA7F5-0EC5-4656-84E5-B1513740F2F9}" dt="2022-10-12T20:11:48.077" v="12548" actId="478"/>
          <ac:picMkLst>
            <pc:docMk/>
            <pc:sldMk cId="1999407635" sldId="1365"/>
            <ac:picMk id="5" creationId="{AEED7D21-8AE7-8928-F29F-4CCD7A0EECB0}"/>
          </ac:picMkLst>
        </pc:picChg>
        <pc:picChg chg="del mod">
          <ac:chgData name="Nathália Demetrio" userId="73b6c4bd58836735" providerId="LiveId" clId="{C00AA7F5-0EC5-4656-84E5-B1513740F2F9}" dt="2022-10-12T20:11:43.286" v="12546" actId="478"/>
          <ac:picMkLst>
            <pc:docMk/>
            <pc:sldMk cId="1999407635" sldId="1365"/>
            <ac:picMk id="8" creationId="{E79E395D-DA62-37E8-49C7-D0C61393FFE9}"/>
          </ac:picMkLst>
        </pc:picChg>
        <pc:picChg chg="del mod">
          <ac:chgData name="Nathália Demetrio" userId="73b6c4bd58836735" providerId="LiveId" clId="{C00AA7F5-0EC5-4656-84E5-B1513740F2F9}" dt="2022-10-12T20:11:40.782" v="12544" actId="478"/>
          <ac:picMkLst>
            <pc:docMk/>
            <pc:sldMk cId="1999407635" sldId="1365"/>
            <ac:picMk id="9" creationId="{FC66A1E4-FEC6-06AA-CB1C-0458C62F2ABC}"/>
          </ac:picMkLst>
        </pc:picChg>
        <pc:picChg chg="add del mod">
          <ac:chgData name="Nathália Demetrio" userId="73b6c4bd58836735" providerId="LiveId" clId="{C00AA7F5-0EC5-4656-84E5-B1513740F2F9}" dt="2022-10-12T17:39:55.354" v="10407" actId="21"/>
          <ac:picMkLst>
            <pc:docMk/>
            <pc:sldMk cId="1999407635" sldId="1365"/>
            <ac:picMk id="1026" creationId="{6EBE7447-7AE5-B0F8-2E37-A1E100D14515}"/>
          </ac:picMkLst>
        </pc:picChg>
        <pc:picChg chg="add del mod">
          <ac:chgData name="Nathália Demetrio" userId="73b6c4bd58836735" providerId="LiveId" clId="{C00AA7F5-0EC5-4656-84E5-B1513740F2F9}" dt="2022-10-12T20:03:11.188" v="12520" actId="478"/>
          <ac:picMkLst>
            <pc:docMk/>
            <pc:sldMk cId="1999407635" sldId="1365"/>
            <ac:picMk id="1028" creationId="{C77C0756-8A78-DA41-D27A-49DBE39880DA}"/>
          </ac:picMkLst>
        </pc:picChg>
      </pc:sldChg>
      <pc:sldChg chg="add del">
        <pc:chgData name="Nathália Demetrio" userId="73b6c4bd58836735" providerId="LiveId" clId="{C00AA7F5-0EC5-4656-84E5-B1513740F2F9}" dt="2022-09-26T03:44:47.877" v="568"/>
        <pc:sldMkLst>
          <pc:docMk/>
          <pc:sldMk cId="1031591399" sldId="1366"/>
        </pc:sldMkLst>
      </pc:sldChg>
      <pc:sldChg chg="addSp modSp del">
        <pc:chgData name="Nathália Demetrio" userId="73b6c4bd58836735" providerId="LiveId" clId="{C00AA7F5-0EC5-4656-84E5-B1513740F2F9}" dt="2022-09-27T02:43:17.901" v="1233" actId="47"/>
        <pc:sldMkLst>
          <pc:docMk/>
          <pc:sldMk cId="3135590804" sldId="1366"/>
        </pc:sldMkLst>
        <pc:picChg chg="add mod">
          <ac:chgData name="Nathália Demetrio" userId="73b6c4bd58836735" providerId="LiveId" clId="{C00AA7F5-0EC5-4656-84E5-B1513740F2F9}" dt="2022-09-27T02:17:24.103" v="878" actId="1076"/>
          <ac:picMkLst>
            <pc:docMk/>
            <pc:sldMk cId="3135590804" sldId="1366"/>
            <ac:picMk id="3" creationId="{3A15126A-8B50-E4C5-ECB1-32316C441DAF}"/>
          </ac:picMkLst>
        </pc:picChg>
      </pc:sldChg>
      <pc:sldChg chg="add del">
        <pc:chgData name="Nathália Demetrio" userId="73b6c4bd58836735" providerId="LiveId" clId="{C00AA7F5-0EC5-4656-84E5-B1513740F2F9}" dt="2022-09-26T03:54:59.791" v="665"/>
        <pc:sldMkLst>
          <pc:docMk/>
          <pc:sldMk cId="1570326133" sldId="1367"/>
        </pc:sldMkLst>
      </pc:sldChg>
      <pc:sldChg chg="addSp delSp modSp mod setBg">
        <pc:chgData name="Nathália Demetrio" userId="73b6c4bd58836735" providerId="LiveId" clId="{C00AA7F5-0EC5-4656-84E5-B1513740F2F9}" dt="2022-10-13T01:31:24.947" v="13315" actId="1076"/>
        <pc:sldMkLst>
          <pc:docMk/>
          <pc:sldMk cId="2287728626" sldId="1367"/>
        </pc:sldMkLst>
        <pc:spChg chg="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6T03:55:08.204" v="676" actId="20577"/>
          <ac:spMkLst>
            <pc:docMk/>
            <pc:sldMk cId="2287728626" sldId="1367"/>
            <ac:spMk id="3" creationId="{C7593BE0-F74D-29DB-9C25-18B8386A54DB}"/>
          </ac:spMkLst>
        </pc:spChg>
        <pc:spChg chg="add del 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4" creationId="{2598712C-7710-DD01-5FCB-9CF82EE200D5}"/>
          </ac:spMkLst>
        </pc:spChg>
        <pc:picChg chg="add mod">
          <ac:chgData name="Nathália Demetrio" userId="73b6c4bd58836735" providerId="LiveId" clId="{C00AA7F5-0EC5-4656-84E5-B1513740F2F9}" dt="2022-10-13T01:31:18.965" v="13313" actId="1076"/>
          <ac:picMkLst>
            <pc:docMk/>
            <pc:sldMk cId="2287728626" sldId="1367"/>
            <ac:picMk id="5122" creationId="{9C7A553C-4512-2F3F-4560-D96121282A8E}"/>
          </ac:picMkLst>
        </pc:picChg>
        <pc:picChg chg="add mod">
          <ac:chgData name="Nathália Demetrio" userId="73b6c4bd58836735" providerId="LiveId" clId="{C00AA7F5-0EC5-4656-84E5-B1513740F2F9}" dt="2022-10-13T01:31:24.947" v="13315" actId="1076"/>
          <ac:picMkLst>
            <pc:docMk/>
            <pc:sldMk cId="2287728626" sldId="1367"/>
            <ac:picMk id="5124" creationId="{5E48302E-24AB-5BE4-ECB0-534BC8A5AB88}"/>
          </ac:picMkLst>
        </pc:picChg>
        <pc:picChg chg="add mod">
          <ac:chgData name="Nathália Demetrio" userId="73b6c4bd58836735" providerId="LiveId" clId="{C00AA7F5-0EC5-4656-84E5-B1513740F2F9}" dt="2022-10-13T01:31:20.453" v="13314" actId="1076"/>
          <ac:picMkLst>
            <pc:docMk/>
            <pc:sldMk cId="2287728626" sldId="1367"/>
            <ac:picMk id="5126" creationId="{38F18256-EE1D-61F7-C187-4F6C559AF9A9}"/>
          </ac:picMkLst>
        </pc:picChg>
      </pc:sldChg>
      <pc:sldChg chg="addSp delSp modSp add mod ord">
        <pc:chgData name="Nathália Demetrio" userId="73b6c4bd58836735" providerId="LiveId" clId="{C00AA7F5-0EC5-4656-84E5-B1513740F2F9}" dt="2022-10-13T04:08:24.562" v="13545"/>
        <pc:sldMkLst>
          <pc:docMk/>
          <pc:sldMk cId="102810162" sldId="1368"/>
        </pc:sldMkLst>
        <pc:picChg chg="add del mod">
          <ac:chgData name="Nathália Demetrio" userId="73b6c4bd58836735" providerId="LiveId" clId="{C00AA7F5-0EC5-4656-84E5-B1513740F2F9}" dt="2022-10-13T04:08:14.165" v="13540" actId="21"/>
          <ac:picMkLst>
            <pc:docMk/>
            <pc:sldMk cId="102810162" sldId="1368"/>
            <ac:picMk id="2" creationId="{5B66C10C-D1A6-5939-8B8C-04A52C679CBF}"/>
          </ac:picMkLst>
        </pc:picChg>
        <pc:picChg chg="mod">
          <ac:chgData name="Nathália Demetrio" userId="73b6c4bd58836735" providerId="LiveId" clId="{C00AA7F5-0EC5-4656-84E5-B1513740F2F9}" dt="2022-10-13T04:08:22.921" v="13543" actId="1076"/>
          <ac:picMkLst>
            <pc:docMk/>
            <pc:sldMk cId="102810162" sldId="1368"/>
            <ac:picMk id="52" creationId="{74F578B1-92DC-130D-1D58-DD2CE92CDD19}"/>
          </ac:picMkLst>
        </pc:picChg>
        <pc:picChg chg="del">
          <ac:chgData name="Nathália Demetrio" userId="73b6c4bd58836735" providerId="LiveId" clId="{C00AA7F5-0EC5-4656-84E5-B1513740F2F9}" dt="2022-09-26T04:04:44.067" v="765" actId="478"/>
          <ac:picMkLst>
            <pc:docMk/>
            <pc:sldMk cId="102810162" sldId="1368"/>
            <ac:picMk id="8196" creationId="{9A9AC000-F706-46F7-C0C1-0E1617DC840C}"/>
          </ac:picMkLst>
        </pc:picChg>
        <pc:picChg chg="del">
          <ac:chgData name="Nathália Demetrio" userId="73b6c4bd58836735" providerId="LiveId" clId="{C00AA7F5-0EC5-4656-84E5-B1513740F2F9}" dt="2022-09-26T04:04:43.483" v="764" actId="478"/>
          <ac:picMkLst>
            <pc:docMk/>
            <pc:sldMk cId="102810162" sldId="1368"/>
            <ac:picMk id="8198" creationId="{68540EC5-D1F4-2D5F-2A3B-2CC2B9A25502}"/>
          </ac:picMkLst>
        </pc:picChg>
      </pc:sldChg>
      <pc:sldChg chg="addSp delSp modSp new del mod modClrScheme chgLayout">
        <pc:chgData name="Nathália Demetrio" userId="73b6c4bd58836735" providerId="LiveId" clId="{C00AA7F5-0EC5-4656-84E5-B1513740F2F9}" dt="2022-09-26T03:58:54.720" v="723" actId="47"/>
        <pc:sldMkLst>
          <pc:docMk/>
          <pc:sldMk cId="2674226368" sldId="1368"/>
        </pc:sldMkLst>
        <pc:spChg chg="del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2" creationId="{F9EEB62C-6FD5-D3E3-0CC8-66AE1761F4A6}"/>
          </ac:spMkLst>
        </pc:spChg>
        <pc:spChg chg="del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3" creationId="{D2D805A8-2D2F-E648-6EDE-710DBFC4746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4" creationId="{5C2074C0-034B-5917-F1D3-77BE45F5C25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5" creationId="{DCB729F2-DD74-FB8A-45FB-0EBECDF3D076}"/>
          </ac:spMkLst>
        </pc:spChg>
      </pc:sldChg>
      <pc:sldChg chg="addSp delSp modSp add mod">
        <pc:chgData name="Nathália Demetrio" userId="73b6c4bd58836735" providerId="LiveId" clId="{C00AA7F5-0EC5-4656-84E5-B1513740F2F9}" dt="2022-09-27T02:04:15.996" v="868" actId="1036"/>
        <pc:sldMkLst>
          <pc:docMk/>
          <pc:sldMk cId="3516360526" sldId="1369"/>
        </pc:sldMkLst>
        <pc:spChg chg="mod">
          <ac:chgData name="Nathália Demetrio" userId="73b6c4bd58836735" providerId="LiveId" clId="{C00AA7F5-0EC5-4656-84E5-B1513740F2F9}" dt="2022-09-27T02:04:15.996" v="868" actId="1036"/>
          <ac:spMkLst>
            <pc:docMk/>
            <pc:sldMk cId="3516360526" sldId="1369"/>
            <ac:spMk id="7" creationId="{FCF0816B-B059-CAF9-40B9-ADC52F39EC46}"/>
          </ac:spMkLst>
        </pc:spChg>
        <pc:picChg chg="add mod">
          <ac:chgData name="Nathália Demetrio" userId="73b6c4bd58836735" providerId="LiveId" clId="{C00AA7F5-0EC5-4656-84E5-B1513740F2F9}" dt="2022-09-27T01:55:08.995" v="829" actId="732"/>
          <ac:picMkLst>
            <pc:docMk/>
            <pc:sldMk cId="3516360526" sldId="1369"/>
            <ac:picMk id="3" creationId="{7A6C8582-E3DF-D49E-167B-56895A03970F}"/>
          </ac:picMkLst>
        </pc:picChg>
        <pc:picChg chg="del">
          <ac:chgData name="Nathália Demetrio" userId="73b6c4bd58836735" providerId="LiveId" clId="{C00AA7F5-0EC5-4656-84E5-B1513740F2F9}" dt="2022-09-27T01:48:41.816" v="798" actId="478"/>
          <ac:picMkLst>
            <pc:docMk/>
            <pc:sldMk cId="3516360526" sldId="1369"/>
            <ac:picMk id="1028" creationId="{8CE91A97-5A58-24FC-3436-BAAA1C40BD91}"/>
          </ac:picMkLst>
        </pc:picChg>
      </pc:sldChg>
      <pc:sldChg chg="add del">
        <pc:chgData name="Nathália Demetrio" userId="73b6c4bd58836735" providerId="LiveId" clId="{C00AA7F5-0EC5-4656-84E5-B1513740F2F9}" dt="2022-09-27T02:17:45.418" v="880"/>
        <pc:sldMkLst>
          <pc:docMk/>
          <pc:sldMk cId="4041496295" sldId="1370"/>
        </pc:sldMkLst>
      </pc:sldChg>
      <pc:sldChg chg="addSp modSp del">
        <pc:chgData name="Nathália Demetrio" userId="73b6c4bd58836735" providerId="LiveId" clId="{C00AA7F5-0EC5-4656-84E5-B1513740F2F9}" dt="2022-09-27T02:56:50.286" v="1353" actId="47"/>
        <pc:sldMkLst>
          <pc:docMk/>
          <pc:sldMk cId="4123346314" sldId="1370"/>
        </pc:sldMkLst>
        <pc:picChg chg="add mod">
          <ac:chgData name="Nathália Demetrio" userId="73b6c4bd58836735" providerId="LiveId" clId="{C00AA7F5-0EC5-4656-84E5-B1513740F2F9}" dt="2022-09-27T02:19:15.732" v="891" actId="1076"/>
          <ac:picMkLst>
            <pc:docMk/>
            <pc:sldMk cId="4123346314" sldId="1370"/>
            <ac:picMk id="5" creationId="{55F1E5E8-7F27-2943-8586-4E0A3D96BF92}"/>
          </ac:picMkLst>
        </pc:picChg>
        <pc:picChg chg="add mod">
          <ac:chgData name="Nathália Demetrio" userId="73b6c4bd58836735" providerId="LiveId" clId="{C00AA7F5-0EC5-4656-84E5-B1513740F2F9}" dt="2022-09-27T02:18:23.520" v="884" actId="1076"/>
          <ac:picMkLst>
            <pc:docMk/>
            <pc:sldMk cId="4123346314" sldId="1370"/>
            <ac:picMk id="6" creationId="{D66F1BD5-EF9A-43F7-6004-3F7091C20F84}"/>
          </ac:picMkLst>
        </pc:picChg>
        <pc:picChg chg="add mod">
          <ac:chgData name="Nathália Demetrio" userId="73b6c4bd58836735" providerId="LiveId" clId="{C00AA7F5-0EC5-4656-84E5-B1513740F2F9}" dt="2022-09-27T02:18:41.855" v="890" actId="1038"/>
          <ac:picMkLst>
            <pc:docMk/>
            <pc:sldMk cId="4123346314" sldId="1370"/>
            <ac:picMk id="7" creationId="{C0FF3345-4324-03F6-478F-DA2230760D91}"/>
          </ac:picMkLst>
        </pc:picChg>
      </pc:sldChg>
      <pc:sldChg chg="addSp delSp modSp add del mod">
        <pc:chgData name="Nathália Demetrio" userId="73b6c4bd58836735" providerId="LiveId" clId="{C00AA7F5-0EC5-4656-84E5-B1513740F2F9}" dt="2022-09-27T02:43:05.080" v="1230" actId="2696"/>
        <pc:sldMkLst>
          <pc:docMk/>
          <pc:sldMk cId="726362027" sldId="1371"/>
        </pc:sldMkLst>
        <pc:spChg chg="del">
          <ac:chgData name="Nathália Demetrio" userId="73b6c4bd58836735" providerId="LiveId" clId="{C00AA7F5-0EC5-4656-84E5-B1513740F2F9}" dt="2022-09-27T02:27:46.038" v="919" actId="478"/>
          <ac:spMkLst>
            <pc:docMk/>
            <pc:sldMk cId="726362027" sldId="1371"/>
            <ac:spMk id="4" creationId="{2DE7EBFB-0B38-5C16-C154-F8C3D5D3BA7E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" creationId="{6E076AC3-4177-9C9A-F426-FA22B27887BA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6" creationId="{87ED1D2A-1F6B-8E7D-CF5B-E7B33D69FE73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7" creationId="{6CD8BF07-6553-D049-7FC4-68FDB5176E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8" creationId="{6625608F-2111-3FF7-A849-80C15C7106B8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9" creationId="{C4E094E7-AE5B-D4AF-E9AA-68BDD64719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0" creationId="{B80392EA-1109-628F-159E-D7A189EC0452}"/>
          </ac:spMkLst>
        </pc:spChg>
        <pc:spChg chg="add mod or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09-27T02:41:20.588" v="1228" actId="1076"/>
          <ac:spMkLst>
            <pc:docMk/>
            <pc:sldMk cId="726362027" sldId="1371"/>
            <ac:spMk id="25" creationId="{CAEB9E7B-9A20-1A0D-8B40-B83AD1488721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6" creationId="{FC45157B-FE34-BAEE-58D1-50299E806BF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7" creationId="{0E8E2226-29E1-0684-100D-A780711495E6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8" creationId="{86E4C289-D071-370E-7E9B-94D07FAEFA5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43:02.967" v="1229" actId="1076"/>
          <ac:picMkLst>
            <pc:docMk/>
            <pc:sldMk cId="726362027" sldId="1371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09-27T02:32:54.380" v="1084" actId="478"/>
          <ac:picMkLst>
            <pc:docMk/>
            <pc:sldMk cId="726362027" sldId="1371"/>
            <ac:picMk id="33" creationId="{BD11275C-E2DB-5659-5CC2-65B55A86E59B}"/>
          </ac:picMkLst>
        </pc:picChg>
        <pc:cxnChg chg="add del mod">
          <ac:chgData name="Nathália Demetrio" userId="73b6c4bd58836735" providerId="LiveId" clId="{C00AA7F5-0EC5-4656-84E5-B1513740F2F9}" dt="2022-09-27T02:34:37.537" v="1097" actId="478"/>
          <ac:cxnSpMkLst>
            <pc:docMk/>
            <pc:sldMk cId="726362027" sldId="1371"/>
            <ac:cxnSpMk id="13" creationId="{0012BDD9-DD45-2892-C446-23E2213FF6CB}"/>
          </ac:cxnSpMkLst>
        </pc:cxnChg>
        <pc:cxnChg chg="add del">
          <ac:chgData name="Nathália Demetrio" userId="73b6c4bd58836735" providerId="LiveId" clId="{C00AA7F5-0EC5-4656-84E5-B1513740F2F9}" dt="2022-09-27T02:31:04.631" v="1059" actId="478"/>
          <ac:cxnSpMkLst>
            <pc:docMk/>
            <pc:sldMk cId="726362027" sldId="1371"/>
            <ac:cxnSpMk id="16" creationId="{04A95F5C-02C8-F64F-EA6E-7DAD7186BF21}"/>
          </ac:cxnSpMkLst>
        </pc:cxnChg>
        <pc:cxnChg chg="add del mod">
          <ac:chgData name="Nathália Demetrio" userId="73b6c4bd58836735" providerId="LiveId" clId="{C00AA7F5-0EC5-4656-84E5-B1513740F2F9}" dt="2022-09-27T02:31:38.674" v="1070" actId="478"/>
          <ac:cxnSpMkLst>
            <pc:docMk/>
            <pc:sldMk cId="726362027" sldId="1371"/>
            <ac:cxnSpMk id="17" creationId="{1FD4FDAC-7CA0-021B-94CA-35F1F67EE851}"/>
          </ac:cxnSpMkLst>
        </pc:cxnChg>
        <pc:cxnChg chg="add del mod">
          <ac:chgData name="Nathália Demetrio" userId="73b6c4bd58836735" providerId="LiveId" clId="{C00AA7F5-0EC5-4656-84E5-B1513740F2F9}" dt="2022-09-27T02:32:01.522" v="1074" actId="478"/>
          <ac:cxnSpMkLst>
            <pc:docMk/>
            <pc:sldMk cId="726362027" sldId="1371"/>
            <ac:cxnSpMk id="28" creationId="{1CE5C3AD-6F11-10FA-C3B0-A79B1482813F}"/>
          </ac:cxnSpMkLst>
        </pc:cxnChg>
        <pc:cxnChg chg="add del mod">
          <ac:chgData name="Nathália Demetrio" userId="73b6c4bd58836735" providerId="LiveId" clId="{C00AA7F5-0EC5-4656-84E5-B1513740F2F9}" dt="2022-09-27T02:32:18.624" v="1079" actId="478"/>
          <ac:cxnSpMkLst>
            <pc:docMk/>
            <pc:sldMk cId="726362027" sldId="1371"/>
            <ac:cxnSpMk id="31" creationId="{0C547903-0783-648C-057C-FF81DA01A072}"/>
          </ac:cxnSpMkLst>
        </pc:cxnChg>
        <pc:cxnChg chg="add del">
          <ac:chgData name="Nathália Demetrio" userId="73b6c4bd58836735" providerId="LiveId" clId="{C00AA7F5-0EC5-4656-84E5-B1513740F2F9}" dt="2022-09-27T02:33:18.319" v="1086" actId="478"/>
          <ac:cxnSpMkLst>
            <pc:docMk/>
            <pc:sldMk cId="726362027" sldId="1371"/>
            <ac:cxnSpMk id="35" creationId="{E5356493-1B89-F037-B8F4-FC9F32DD11C5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0" creationId="{ADCF3BE0-1FCA-C165-58F3-225853641D47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6" creationId="{B8684566-D033-2082-5117-FBC8C61E24B0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9" creationId="{A8042F4C-EC01-EA0D-C4AF-1AB0B767A212}"/>
          </ac:cxnSpMkLst>
        </pc:cxnChg>
      </pc:sldChg>
      <pc:sldChg chg="modSp del mod">
        <pc:chgData name="Nathália Demetrio" userId="73b6c4bd58836735" providerId="LiveId" clId="{C00AA7F5-0EC5-4656-84E5-B1513740F2F9}" dt="2022-09-27T02:57:12.686" v="1356" actId="47"/>
        <pc:sldMkLst>
          <pc:docMk/>
          <pc:sldMk cId="903861138" sldId="1371"/>
        </pc:sldMkLst>
        <pc:spChg chg="mod">
          <ac:chgData name="Nathália Demetrio" userId="73b6c4bd58836735" providerId="LiveId" clId="{C00AA7F5-0EC5-4656-84E5-B1513740F2F9}" dt="2022-09-27T02:46:27.654" v="1242" actId="1076"/>
          <ac:spMkLst>
            <pc:docMk/>
            <pc:sldMk cId="903861138" sldId="1371"/>
            <ac:spMk id="53" creationId="{68A1FECD-097F-980B-E8E9-D79403A1FB9B}"/>
          </ac:spMkLst>
        </pc:spChg>
      </pc:sldChg>
      <pc:sldChg chg="addSp delSp modSp del mod">
        <pc:chgData name="Nathália Demetrio" userId="73b6c4bd58836735" providerId="LiveId" clId="{C00AA7F5-0EC5-4656-84E5-B1513740F2F9}" dt="2022-09-27T02:27:01.817" v="902" actId="2696"/>
        <pc:sldMkLst>
          <pc:docMk/>
          <pc:sldMk cId="1859423472" sldId="1371"/>
        </pc:sldMkLst>
        <pc:spChg chg="add mod">
          <ac:chgData name="Nathália Demetrio" userId="73b6c4bd58836735" providerId="LiveId" clId="{C00AA7F5-0EC5-4656-84E5-B1513740F2F9}" dt="2022-09-27T02:26:58.605" v="901" actId="207"/>
          <ac:spMkLst>
            <pc:docMk/>
            <pc:sldMk cId="1859423472" sldId="1371"/>
            <ac:spMk id="4" creationId="{2DE7EBFB-0B38-5C16-C154-F8C3D5D3BA7E}"/>
          </ac:spMkLst>
        </pc:spChg>
        <pc:picChg chg="add mod">
          <ac:chgData name="Nathália Demetrio" userId="73b6c4bd58836735" providerId="LiveId" clId="{C00AA7F5-0EC5-4656-84E5-B1513740F2F9}" dt="2022-09-27T02:26:30.465" v="895" actId="1076"/>
          <ac:picMkLst>
            <pc:docMk/>
            <pc:sldMk cId="1859423472" sldId="137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02:26:37.773" v="896" actId="478"/>
          <ac:picMkLst>
            <pc:docMk/>
            <pc:sldMk cId="1859423472" sldId="1371"/>
            <ac:picMk id="5" creationId="{A476DCF5-8985-2924-C210-1B21A06B9E8F}"/>
          </ac:picMkLst>
        </pc:picChg>
      </pc:sldChg>
      <pc:sldChg chg="add del">
        <pc:chgData name="Nathália Demetrio" userId="73b6c4bd58836735" providerId="LiveId" clId="{C00AA7F5-0EC5-4656-84E5-B1513740F2F9}" dt="2022-09-27T02:43:11.854" v="1232"/>
        <pc:sldMkLst>
          <pc:docMk/>
          <pc:sldMk cId="1963171350" sldId="1371"/>
        </pc:sldMkLst>
      </pc:sldChg>
      <pc:sldChg chg="add del">
        <pc:chgData name="Nathália Demetrio" userId="73b6c4bd58836735" providerId="LiveId" clId="{C00AA7F5-0EC5-4656-84E5-B1513740F2F9}" dt="2022-09-27T02:26:14.014" v="893"/>
        <pc:sldMkLst>
          <pc:docMk/>
          <pc:sldMk cId="2735234956" sldId="1371"/>
        </pc:sldMkLst>
      </pc:sldChg>
      <pc:sldChg chg="add del">
        <pc:chgData name="Nathália Demetrio" userId="73b6c4bd58836735" providerId="LiveId" clId="{C00AA7F5-0EC5-4656-84E5-B1513740F2F9}" dt="2022-09-27T02:43:23.942" v="1235"/>
        <pc:sldMkLst>
          <pc:docMk/>
          <pc:sldMk cId="1802311333" sldId="1372"/>
        </pc:sldMkLst>
      </pc:sldChg>
      <pc:sldChg chg="addSp modSp del">
        <pc:chgData name="Nathália Demetrio" userId="73b6c4bd58836735" providerId="LiveId" clId="{C00AA7F5-0EC5-4656-84E5-B1513740F2F9}" dt="2022-09-27T02:56:47.834" v="1352" actId="47"/>
        <pc:sldMkLst>
          <pc:docMk/>
          <pc:sldMk cId="2090535579" sldId="1372"/>
        </pc:sldMkLst>
        <pc:picChg chg="add mod">
          <ac:chgData name="Nathália Demetrio" userId="73b6c4bd58836735" providerId="LiveId" clId="{C00AA7F5-0EC5-4656-84E5-B1513740F2F9}" dt="2022-09-27T02:47:04.229" v="1245" actId="1076"/>
          <ac:picMkLst>
            <pc:docMk/>
            <pc:sldMk cId="2090535579" sldId="1372"/>
            <ac:picMk id="4" creationId="{A5731259-5A6F-C91B-7BBA-F221BA96C3DD}"/>
          </ac:picMkLst>
        </pc:picChg>
        <pc:picChg chg="add mod">
          <ac:chgData name="Nathália Demetrio" userId="73b6c4bd58836735" providerId="LiveId" clId="{C00AA7F5-0EC5-4656-84E5-B1513740F2F9}" dt="2022-09-27T02:44:15.875" v="1237" actId="1076"/>
          <ac:picMkLst>
            <pc:docMk/>
            <pc:sldMk cId="2090535579" sldId="1372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09-27T02:47:15.515" v="1247" actId="1076"/>
          <ac:picMkLst>
            <pc:docMk/>
            <pc:sldMk cId="2090535579" sldId="1372"/>
            <ac:picMk id="13" creationId="{A723EEFB-D196-A5BE-FD8A-C56D5D13060A}"/>
          </ac:picMkLst>
        </pc:picChg>
      </pc:sldChg>
      <pc:sldChg chg="add del">
        <pc:chgData name="Nathália Demetrio" userId="73b6c4bd58836735" providerId="LiveId" clId="{C00AA7F5-0EC5-4656-84E5-B1513740F2F9}" dt="2022-09-27T02:47:51.081" v="1249"/>
        <pc:sldMkLst>
          <pc:docMk/>
          <pc:sldMk cId="48641325" sldId="1373"/>
        </pc:sldMkLst>
      </pc:sldChg>
      <pc:sldChg chg="addSp modSp del mod">
        <pc:chgData name="Nathália Demetrio" userId="73b6c4bd58836735" providerId="LiveId" clId="{C00AA7F5-0EC5-4656-84E5-B1513740F2F9}" dt="2022-09-27T02:56:31.722" v="1350" actId="47"/>
        <pc:sldMkLst>
          <pc:docMk/>
          <pc:sldMk cId="960790077" sldId="1373"/>
        </pc:sldMkLst>
        <pc:spChg chg="mod">
          <ac:chgData name="Nathália Demetrio" userId="73b6c4bd58836735" providerId="LiveId" clId="{C00AA7F5-0EC5-4656-84E5-B1513740F2F9}" dt="2022-09-27T02:49:06.916" v="1277" actId="1036"/>
          <ac:spMkLst>
            <pc:docMk/>
            <pc:sldMk cId="960790077" sldId="1373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02:49:23.764" v="1296" actId="1038"/>
          <ac:spMkLst>
            <pc:docMk/>
            <pc:sldMk cId="960790077" sldId="1373"/>
            <ac:spMk id="37" creationId="{0E8E2226-29E1-0684-100D-A780711495E6}"/>
          </ac:spMkLst>
        </pc:spChg>
        <pc:picChg chg="mod">
          <ac:chgData name="Nathália Demetrio" userId="73b6c4bd58836735" providerId="LiveId" clId="{C00AA7F5-0EC5-4656-84E5-B1513740F2F9}" dt="2022-09-27T02:48:49.420" v="1268" actId="1076"/>
          <ac:picMkLst>
            <pc:docMk/>
            <pc:sldMk cId="960790077" sldId="1373"/>
            <ac:picMk id="13" creationId="{A723EEFB-D196-A5BE-FD8A-C56D5D13060A}"/>
          </ac:picMkLst>
        </pc:picChg>
        <pc:picChg chg="add mod">
          <ac:chgData name="Nathália Demetrio" userId="73b6c4bd58836735" providerId="LiveId" clId="{C00AA7F5-0EC5-4656-84E5-B1513740F2F9}" dt="2022-09-27T02:48:56.281" v="1269" actId="1076"/>
          <ac:picMkLst>
            <pc:docMk/>
            <pc:sldMk cId="960790077" sldId="1373"/>
            <ac:picMk id="14" creationId="{82EE9BC9-342C-1719-BDEA-A03E6A6D1FC1}"/>
          </ac:picMkLst>
        </pc:picChg>
      </pc:sldChg>
      <pc:sldChg chg="addSp modSp del mod">
        <pc:chgData name="Nathália Demetrio" userId="73b6c4bd58836735" providerId="LiveId" clId="{C00AA7F5-0EC5-4656-84E5-B1513740F2F9}" dt="2022-09-27T02:56:11.276" v="1347" actId="47"/>
        <pc:sldMkLst>
          <pc:docMk/>
          <pc:sldMk cId="1591701163" sldId="1374"/>
        </pc:sldMkLst>
        <pc:spChg chg="mod">
          <ac:chgData name="Nathália Demetrio" userId="73b6c4bd58836735" providerId="LiveId" clId="{C00AA7F5-0EC5-4656-84E5-B1513740F2F9}" dt="2022-09-27T02:50:07.949" v="1302" actId="1076"/>
          <ac:spMkLst>
            <pc:docMk/>
            <pc:sldMk cId="1591701163" sldId="1374"/>
            <ac:spMk id="25" creationId="{CAEB9E7B-9A20-1A0D-8B40-B83AD1488721}"/>
          </ac:spMkLst>
        </pc:spChg>
        <pc:spChg chg="mod">
          <ac:chgData name="Nathália Demetrio" userId="73b6c4bd58836735" providerId="LiveId" clId="{C00AA7F5-0EC5-4656-84E5-B1513740F2F9}" dt="2022-09-27T02:50:54.495" v="1313" actId="1037"/>
          <ac:spMkLst>
            <pc:docMk/>
            <pc:sldMk cId="1591701163" sldId="1374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51:56.207" v="1329" actId="1076"/>
          <ac:picMkLst>
            <pc:docMk/>
            <pc:sldMk cId="1591701163" sldId="1374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2:51:28.496" v="1325" actId="1038"/>
          <ac:picMkLst>
            <pc:docMk/>
            <pc:sldMk cId="1591701163" sldId="1374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02:51:51.129" v="1328" actId="1076"/>
          <ac:picMkLst>
            <pc:docMk/>
            <pc:sldMk cId="1591701163" sldId="1374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02:51:30.827" v="1327" actId="1037"/>
          <ac:picMkLst>
            <pc:docMk/>
            <pc:sldMk cId="1591701163" sldId="1374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02:52:00.798" v="1330" actId="1076"/>
          <ac:picMkLst>
            <pc:docMk/>
            <pc:sldMk cId="1591701163" sldId="1374"/>
            <ac:picMk id="14" creationId="{82EE9BC9-342C-1719-BDEA-A03E6A6D1FC1}"/>
          </ac:picMkLst>
        </pc:picChg>
        <pc:picChg chg="add mod">
          <ac:chgData name="Nathália Demetrio" userId="73b6c4bd58836735" providerId="LiveId" clId="{C00AA7F5-0EC5-4656-84E5-B1513740F2F9}" dt="2022-09-27T02:52:17.949" v="1332" actId="1035"/>
          <ac:picMkLst>
            <pc:docMk/>
            <pc:sldMk cId="1591701163" sldId="1374"/>
            <ac:picMk id="15" creationId="{7E67A5C4-B390-DEA3-BAC8-3A762FFA753C}"/>
          </ac:picMkLst>
        </pc:picChg>
      </pc:sldChg>
      <pc:sldChg chg="add del">
        <pc:chgData name="Nathália Demetrio" userId="73b6c4bd58836735" providerId="LiveId" clId="{C00AA7F5-0EC5-4656-84E5-B1513740F2F9}" dt="2022-09-27T02:49:38.256" v="1298"/>
        <pc:sldMkLst>
          <pc:docMk/>
          <pc:sldMk cId="3160565969" sldId="1374"/>
        </pc:sldMkLst>
      </pc:sldChg>
      <pc:sldChg chg="add del">
        <pc:chgData name="Nathália Demetrio" userId="73b6c4bd58836735" providerId="LiveId" clId="{C00AA7F5-0EC5-4656-84E5-B1513740F2F9}" dt="2022-09-27T02:53:10.601" v="1334"/>
        <pc:sldMkLst>
          <pc:docMk/>
          <pc:sldMk cId="879047071" sldId="1375"/>
        </pc:sldMkLst>
      </pc:sldChg>
      <pc:sldChg chg="addSp modSp del mod">
        <pc:chgData name="Nathália Demetrio" userId="73b6c4bd58836735" providerId="LiveId" clId="{C00AA7F5-0EC5-4656-84E5-B1513740F2F9}" dt="2022-09-28T04:44:34.583" v="3612" actId="47"/>
        <pc:sldMkLst>
          <pc:docMk/>
          <pc:sldMk cId="1899548843" sldId="1375"/>
        </pc:sldMkLst>
        <pc:spChg chg="mod">
          <ac:chgData name="Nathália Demetrio" userId="73b6c4bd58836735" providerId="LiveId" clId="{C00AA7F5-0EC5-4656-84E5-B1513740F2F9}" dt="2022-09-27T14:14:57.190" v="2638" actId="1037"/>
          <ac:spMkLst>
            <pc:docMk/>
            <pc:sldMk cId="1899548843" sldId="137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7T14:12:35.968" v="2576"/>
          <ac:spMkLst>
            <pc:docMk/>
            <pc:sldMk cId="1899548843" sldId="1375"/>
            <ac:spMk id="17" creationId="{3374AD8A-2B6E-71E4-825A-A663A6DB4659}"/>
          </ac:spMkLst>
        </pc:spChg>
        <pc:picChg chg="add mod">
          <ac:chgData name="Nathália Demetrio" userId="73b6c4bd58836735" providerId="LiveId" clId="{C00AA7F5-0EC5-4656-84E5-B1513740F2F9}" dt="2022-09-27T02:53:35.363" v="1342" actId="1038"/>
          <ac:picMkLst>
            <pc:docMk/>
            <pc:sldMk cId="1899548843" sldId="1375"/>
            <ac:picMk id="16" creationId="{4CFDAC90-5C92-BC38-C30B-1D71DF647548}"/>
          </ac:picMkLst>
        </pc:picChg>
        <pc:picChg chg="add mod">
          <ac:chgData name="Nathália Demetrio" userId="73b6c4bd58836735" providerId="LiveId" clId="{C00AA7F5-0EC5-4656-84E5-B1513740F2F9}" dt="2022-09-27T14:12:35.968" v="2576"/>
          <ac:picMkLst>
            <pc:docMk/>
            <pc:sldMk cId="1899548843" sldId="1375"/>
            <ac:picMk id="18" creationId="{EBA65497-D52D-47F6-B691-8C90A2009F23}"/>
          </ac:picMkLst>
        </pc:picChg>
      </pc:sldChg>
      <pc:sldChg chg="add del">
        <pc:chgData name="Nathália Demetrio" userId="73b6c4bd58836735" providerId="LiveId" clId="{C00AA7F5-0EC5-4656-84E5-B1513740F2F9}" dt="2022-09-27T02:55:57.522" v="1346"/>
        <pc:sldMkLst>
          <pc:docMk/>
          <pc:sldMk cId="919709493" sldId="1376"/>
        </pc:sldMkLst>
      </pc:sldChg>
      <pc:sldChg chg="add del">
        <pc:chgData name="Nathália Demetrio" userId="73b6c4bd58836735" providerId="LiveId" clId="{C00AA7F5-0EC5-4656-84E5-B1513740F2F9}" dt="2022-09-27T02:55:46.849" v="1344"/>
        <pc:sldMkLst>
          <pc:docMk/>
          <pc:sldMk cId="1759415105" sldId="1376"/>
        </pc:sldMkLst>
      </pc:sldChg>
      <pc:sldChg chg="addSp delSp modSp del mod">
        <pc:chgData name="Nathália Demetrio" userId="73b6c4bd58836735" providerId="LiveId" clId="{C00AA7F5-0EC5-4656-84E5-B1513740F2F9}" dt="2022-09-27T14:12:49.695" v="2579" actId="47"/>
        <pc:sldMkLst>
          <pc:docMk/>
          <pc:sldMk cId="3537324930" sldId="1376"/>
        </pc:sldMkLst>
        <pc:spChg chg="mod">
          <ac:chgData name="Nathália Demetrio" userId="73b6c4bd58836735" providerId="LiveId" clId="{C00AA7F5-0EC5-4656-84E5-B1513740F2F9}" dt="2022-09-27T03:46:21.485" v="1858" actId="20577"/>
          <ac:spMkLst>
            <pc:docMk/>
            <pc:sldMk cId="3537324930" sldId="1376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1" creationId="{8773CA69-5EFD-2FD9-6470-1E5ECA7010D4}"/>
          </ac:spMkLst>
        </pc:spChg>
        <pc:spChg chg="add del mod">
          <ac:chgData name="Nathália Demetrio" userId="73b6c4bd58836735" providerId="LiveId" clId="{C00AA7F5-0EC5-4656-84E5-B1513740F2F9}" dt="2022-09-27T14:12:30.241" v="2575" actId="21"/>
          <ac:spMkLst>
            <pc:docMk/>
            <pc:sldMk cId="3537324930" sldId="1376"/>
            <ac:spMk id="19" creationId="{C92EA61B-A3E0-DEE7-C825-B5A2583B967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4" creationId="{82EE9BC9-342C-1719-BDEA-A03E6A6D1FC1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5" creationId="{7E67A5C4-B390-DEA3-BAC8-3A762FFA753C}"/>
          </ac:picMkLst>
        </pc:picChg>
        <pc:picChg chg="del">
          <ac:chgData name="Nathália Demetrio" userId="73b6c4bd58836735" providerId="LiveId" clId="{C00AA7F5-0EC5-4656-84E5-B1513740F2F9}" dt="2022-09-27T02:56:14.955" v="1348" actId="478"/>
          <ac:picMkLst>
            <pc:docMk/>
            <pc:sldMk cId="3537324930" sldId="1376"/>
            <ac:picMk id="16" creationId="{4CFDAC90-5C92-BC38-C30B-1D71DF647548}"/>
          </ac:picMkLst>
        </pc:picChg>
        <pc:picChg chg="add del">
          <ac:chgData name="Nathália Demetrio" userId="73b6c4bd58836735" providerId="LiveId" clId="{C00AA7F5-0EC5-4656-84E5-B1513740F2F9}" dt="2022-09-27T13:48:55.451" v="1860" actId="22"/>
          <ac:picMkLst>
            <pc:docMk/>
            <pc:sldMk cId="3537324930" sldId="1376"/>
            <ac:picMk id="18" creationId="{0120DF73-0C94-9AF4-01DE-FA39B1C44EA0}"/>
          </ac:picMkLst>
        </pc:picChg>
        <pc:picChg chg="add del mod">
          <ac:chgData name="Nathália Demetrio" userId="73b6c4bd58836735" providerId="LiveId" clId="{C00AA7F5-0EC5-4656-84E5-B1513740F2F9}" dt="2022-09-27T14:12:30.241" v="2575" actId="21"/>
          <ac:picMkLst>
            <pc:docMk/>
            <pc:sldMk cId="3537324930" sldId="1376"/>
            <ac:picMk id="8194" creationId="{7ECA795E-133D-0B2E-3445-FE6C67B77787}"/>
          </ac:picMkLst>
        </pc:pic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9" creationId="{A8042F4C-EC01-EA0D-C4AF-1AB0B767A212}"/>
          </ac:cxnSpMkLst>
        </pc:cxnChg>
      </pc:sldChg>
      <pc:sldChg chg="delSp del">
        <pc:chgData name="Nathália Demetrio" userId="73b6c4bd58836735" providerId="LiveId" clId="{C00AA7F5-0EC5-4656-84E5-B1513740F2F9}" dt="2022-09-28T04:43:35.081" v="3571" actId="47"/>
        <pc:sldMkLst>
          <pc:docMk/>
          <pc:sldMk cId="1625373496" sldId="1377"/>
        </pc:sldMkLst>
        <pc:picChg chg="del">
          <ac:chgData name="Nathália Demetrio" userId="73b6c4bd58836735" providerId="LiveId" clId="{C00AA7F5-0EC5-4656-84E5-B1513740F2F9}" dt="2022-09-27T02:56:29.826" v="1349" actId="478"/>
          <ac:picMkLst>
            <pc:docMk/>
            <pc:sldMk cId="1625373496" sldId="1377"/>
            <ac:picMk id="15" creationId="{7E67A5C4-B390-DEA3-BAC8-3A762FFA753C}"/>
          </ac:picMkLst>
        </pc:picChg>
      </pc:sldChg>
      <pc:sldChg chg="delSp del">
        <pc:chgData name="Nathália Demetrio" userId="73b6c4bd58836735" providerId="LiveId" clId="{C00AA7F5-0EC5-4656-84E5-B1513740F2F9}" dt="2022-09-28T04:04:54.578" v="3270" actId="47"/>
        <pc:sldMkLst>
          <pc:docMk/>
          <pc:sldMk cId="1268364844" sldId="1378"/>
        </pc:sldMkLst>
        <pc:picChg chg="del">
          <ac:chgData name="Nathália Demetrio" userId="73b6c4bd58836735" providerId="LiveId" clId="{C00AA7F5-0EC5-4656-84E5-B1513740F2F9}" dt="2022-09-27T02:56:45.657" v="1351" actId="478"/>
          <ac:picMkLst>
            <pc:docMk/>
            <pc:sldMk cId="1268364844" sldId="1378"/>
            <ac:picMk id="14" creationId="{82EE9BC9-342C-1719-BDEA-A03E6A6D1FC1}"/>
          </ac:picMkLst>
        </pc:picChg>
      </pc:sldChg>
      <pc:sldChg chg="add del">
        <pc:chgData name="Nathália Demetrio" userId="73b6c4bd58836735" providerId="LiveId" clId="{C00AA7F5-0EC5-4656-84E5-B1513740F2F9}" dt="2022-09-27T02:57:08.562" v="1355"/>
        <pc:sldMkLst>
          <pc:docMk/>
          <pc:sldMk cId="1745027241" sldId="1379"/>
        </pc:sldMkLst>
      </pc:sldChg>
      <pc:sldChg chg="delSp del">
        <pc:chgData name="Nathália Demetrio" userId="73b6c4bd58836735" providerId="LiveId" clId="{C00AA7F5-0EC5-4656-84E5-B1513740F2F9}" dt="2022-09-28T02:14:23.076" v="2714" actId="47"/>
        <pc:sldMkLst>
          <pc:docMk/>
          <pc:sldMk cId="3009107508" sldId="1379"/>
        </pc:sldMkLst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3" creationId="{A723EEFB-D196-A5BE-FD8A-C56D5D13060A}"/>
          </ac:picMkLst>
        </pc:picChg>
      </pc:sldChg>
      <pc:sldChg chg="addSp delSp modSp del modAnim">
        <pc:chgData name="Nathália Demetrio" userId="73b6c4bd58836735" providerId="LiveId" clId="{C00AA7F5-0EC5-4656-84E5-B1513740F2F9}" dt="2022-10-14T04:35:08.414" v="19617" actId="47"/>
        <pc:sldMkLst>
          <pc:docMk/>
          <pc:sldMk cId="2440448999" sldId="1380"/>
        </pc:sldMkLst>
        <pc:spChg chg="mod">
          <ac:chgData name="Nathália Demetrio" userId="73b6c4bd58836735" providerId="LiveId" clId="{C00AA7F5-0EC5-4656-84E5-B1513740F2F9}" dt="2022-09-27T03:03:51.480" v="1419" actId="1036"/>
          <ac:spMkLst>
            <pc:docMk/>
            <pc:sldMk cId="2440448999" sldId="1380"/>
            <ac:spMk id="14" creationId="{2CBE260F-70B3-AA2A-49D6-69AF529760D7}"/>
          </ac:spMkLst>
        </pc:spChg>
        <pc:grpChg chg="add 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4" creationId="{2DDABF6D-BC63-4114-7F22-ED80A1C084CD}"/>
          </ac:grpSpMkLst>
        </pc:grpChg>
        <pc:grpChg chg="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12" creationId="{29B2A788-417F-365A-9C5E-3CE5B110E2F4}"/>
          </ac:grpSpMkLst>
        </pc:grpChg>
        <pc:picChg chg="del">
          <ac:chgData name="Nathália Demetrio" userId="73b6c4bd58836735" providerId="LiveId" clId="{C00AA7F5-0EC5-4656-84E5-B1513740F2F9}" dt="2022-09-27T02:57:36.358" v="1358" actId="478"/>
          <ac:picMkLst>
            <pc:docMk/>
            <pc:sldMk cId="2440448999" sldId="1380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3" creationId="{444684E4-1AE9-8A2A-C6E4-7EF2289789A6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5" creationId="{68572ABE-501A-0CD4-48A4-338BC3F00893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6" creationId="{2685C4B6-435D-9A6A-E3DB-DE4406DC5E4D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7" creationId="{6EEB0663-008F-37BD-16E2-C77389A45572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8" creationId="{956E702C-5078-8287-CA20-A097C08782E3}"/>
          </ac:picMkLst>
        </pc:picChg>
        <pc:picChg chg="add del mod">
          <ac:chgData name="Nathália Demetrio" userId="73b6c4bd58836735" providerId="LiveId" clId="{C00AA7F5-0EC5-4656-84E5-B1513740F2F9}" dt="2022-09-27T03:03:04.844" v="1404" actId="478"/>
          <ac:picMkLst>
            <pc:docMk/>
            <pc:sldMk cId="2440448999" sldId="1380"/>
            <ac:picMk id="19" creationId="{0E0F048F-168D-62D8-8272-78F6C073A92E}"/>
          </ac:picMkLst>
        </pc:picChg>
        <pc:picChg chg="add mod">
          <ac:chgData name="Nathália Demetrio" userId="73b6c4bd58836735" providerId="LiveId" clId="{C00AA7F5-0EC5-4656-84E5-B1513740F2F9}" dt="2022-09-27T03:03:37.159" v="1409" actId="1038"/>
          <ac:picMkLst>
            <pc:docMk/>
            <pc:sldMk cId="2440448999" sldId="1380"/>
            <ac:picMk id="20" creationId="{1C55F39E-E354-0D29-AC3A-DE5B211EA8A2}"/>
          </ac:picMkLst>
        </pc:picChg>
        <pc:picChg chg="add mod">
          <ac:chgData name="Nathália Demetrio" userId="73b6c4bd58836735" providerId="LiveId" clId="{C00AA7F5-0EC5-4656-84E5-B1513740F2F9}" dt="2022-09-27T03:03:44.416" v="1411" actId="1076"/>
          <ac:picMkLst>
            <pc:docMk/>
            <pc:sldMk cId="2440448999" sldId="1380"/>
            <ac:picMk id="2050" creationId="{FFF9DEA5-62DF-F0FC-AF80-957BF3543040}"/>
          </ac:picMkLst>
        </pc:picChg>
      </pc:sldChg>
      <pc:sldChg chg="addSp delSp modSp add mod modAnim">
        <pc:chgData name="Nathália Demetrio" userId="73b6c4bd58836735" providerId="LiveId" clId="{C00AA7F5-0EC5-4656-84E5-B1513740F2F9}" dt="2022-10-03T00:28:44.166" v="3645" actId="478"/>
        <pc:sldMkLst>
          <pc:docMk/>
          <pc:sldMk cId="3806783661" sldId="1381"/>
        </pc:sldMkLst>
        <pc:spChg chg="mod">
          <ac:chgData name="Nathália Demetrio" userId="73b6c4bd58836735" providerId="LiveId" clId="{C00AA7F5-0EC5-4656-84E5-B1513740F2F9}" dt="2022-09-27T03:45:15.258" v="1849"/>
          <ac:spMkLst>
            <pc:docMk/>
            <pc:sldMk cId="3806783661" sldId="138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03:43:27.068" v="1792" actId="1076"/>
          <ac:spMkLst>
            <pc:docMk/>
            <pc:sldMk cId="3806783661" sldId="1381"/>
            <ac:spMk id="8" creationId="{2D1C98FB-F38F-E523-7F06-F2F79574DA93}"/>
          </ac:spMkLst>
        </pc:s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3" creationId="{CDB51B7D-365B-37CB-E382-E47B581278AA}"/>
          </ac:picMkLst>
        </pc:picChg>
        <pc:picChg chg="add mod">
          <ac:chgData name="Nathália Demetrio" userId="73b6c4bd58836735" providerId="LiveId" clId="{C00AA7F5-0EC5-4656-84E5-B1513740F2F9}" dt="2022-09-28T02:09:38.334" v="2653" actId="208"/>
          <ac:picMkLst>
            <pc:docMk/>
            <pc:sldMk cId="3806783661" sldId="1381"/>
            <ac:picMk id="4" creationId="{7E4FC3F6-6E6F-ABD4-6923-7C44A120A7F2}"/>
          </ac:picMkLst>
        </pc:pic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5" creationId="{04317D5E-40D3-C244-FFFA-172ADFD04AEB}"/>
          </ac:picMkLst>
        </pc:picChg>
        <pc:picChg chg="add mod">
          <ac:chgData name="Nathália Demetrio" userId="73b6c4bd58836735" providerId="LiveId" clId="{C00AA7F5-0EC5-4656-84E5-B1513740F2F9}" dt="2022-09-28T02:09:41.010" v="2654" actId="108"/>
          <ac:picMkLst>
            <pc:docMk/>
            <pc:sldMk cId="3806783661" sldId="1381"/>
            <ac:picMk id="6" creationId="{113BB3A7-C0C7-AAD4-B53F-56057F66826C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7" creationId="{882C246E-82A4-A5F2-A562-267136A04F22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9" creationId="{0CDF7643-A7AD-0DDF-D5EF-4C42A13CFEAB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51" creationId="{7EEF8217-3EF4-07D7-82AC-6D6BF50973C2}"/>
          </ac:picMkLst>
        </pc:picChg>
        <pc:picChg chg="add del">
          <ac:chgData name="Nathália Demetrio" userId="73b6c4bd58836735" providerId="LiveId" clId="{C00AA7F5-0EC5-4656-84E5-B1513740F2F9}" dt="2022-10-03T00:28:44.166" v="3645" actId="478"/>
          <ac:picMkLst>
            <pc:docMk/>
            <pc:sldMk cId="3806783661" sldId="1381"/>
            <ac:picMk id="1026" creationId="{8642F034-12CF-494B-9ED4-E6E70E6A172E}"/>
          </ac:picMkLst>
        </pc:pic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7" creationId="{717A1CEB-FCE5-1EDE-D980-B6740617A659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4:44:21.237" v="19631"/>
        <pc:sldMkLst>
          <pc:docMk/>
          <pc:sldMk cId="1717720192" sldId="1382"/>
        </pc:sldMkLst>
        <pc:spChg chg="mod">
          <ac:chgData name="Nathália Demetrio" userId="73b6c4bd58836735" providerId="LiveId" clId="{C00AA7F5-0EC5-4656-84E5-B1513740F2F9}" dt="2022-09-27T03:45:03.120" v="1848" actId="20577"/>
          <ac:spMkLst>
            <pc:docMk/>
            <pc:sldMk cId="1717720192" sldId="138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4:13:42.162" v="3286" actId="20577"/>
          <ac:spMkLst>
            <pc:docMk/>
            <pc:sldMk cId="1717720192" sldId="1382"/>
            <ac:spMk id="8" creationId="{2D1C98FB-F38F-E523-7F06-F2F79574DA93}"/>
          </ac:spMkLst>
        </pc:spChg>
        <pc:picChg chg="add mod">
          <ac:chgData name="Nathália Demetrio" userId="73b6c4bd58836735" providerId="LiveId" clId="{C00AA7F5-0EC5-4656-84E5-B1513740F2F9}" dt="2022-09-28T04:16:25.692" v="3315" actId="1076"/>
          <ac:picMkLst>
            <pc:docMk/>
            <pc:sldMk cId="1717720192" sldId="1382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4" creationId="{7E4FC3F6-6E6F-ABD4-6923-7C44A120A7F2}"/>
          </ac:picMkLst>
        </pc:picChg>
        <pc:picChg chg="add mod">
          <ac:chgData name="Nathália Demetrio" userId="73b6c4bd58836735" providerId="LiveId" clId="{C00AA7F5-0EC5-4656-84E5-B1513740F2F9}" dt="2022-09-28T04:16:37.079" v="3318" actId="14100"/>
          <ac:picMkLst>
            <pc:docMk/>
            <pc:sldMk cId="1717720192" sldId="1382"/>
            <ac:picMk id="4" creationId="{AE2E9C0B-2556-10DE-DF35-58DA986F8549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09-28T04:17:10.557" v="3321" actId="21"/>
          <ac:picMkLst>
            <pc:docMk/>
            <pc:sldMk cId="1717720192" sldId="1382"/>
            <ac:picMk id="6" creationId="{BB1DDE23-8B5F-AA8C-4F78-5350284AA787}"/>
          </ac:picMkLst>
        </pc:picChg>
      </pc:sldChg>
      <pc:sldChg chg="delSp del">
        <pc:chgData name="Nathália Demetrio" userId="73b6c4bd58836735" providerId="LiveId" clId="{C00AA7F5-0EC5-4656-84E5-B1513740F2F9}" dt="2022-09-28T04:43:53.933" v="3575" actId="47"/>
        <pc:sldMkLst>
          <pc:docMk/>
          <pc:sldMk cId="83741250" sldId="1383"/>
        </pc:sldMkLst>
        <pc:spChg chg="del">
          <ac:chgData name="Nathália Demetrio" userId="73b6c4bd58836735" providerId="LiveId" clId="{C00AA7F5-0EC5-4656-84E5-B1513740F2F9}" dt="2022-09-27T14:12:53.817" v="2581" actId="478"/>
          <ac:spMkLst>
            <pc:docMk/>
            <pc:sldMk cId="83741250" sldId="1383"/>
            <ac:spMk id="17" creationId="{3374AD8A-2B6E-71E4-825A-A663A6DB4659}"/>
          </ac:spMkLst>
        </pc:spChg>
        <pc:picChg chg="del">
          <ac:chgData name="Nathália Demetrio" userId="73b6c4bd58836735" providerId="LiveId" clId="{C00AA7F5-0EC5-4656-84E5-B1513740F2F9}" dt="2022-09-27T14:12:52.793" v="2580" actId="478"/>
          <ac:picMkLst>
            <pc:docMk/>
            <pc:sldMk cId="83741250" sldId="1383"/>
            <ac:picMk id="16" creationId="{4CFDAC90-5C92-BC38-C30B-1D71DF647548}"/>
          </ac:picMkLst>
        </pc:picChg>
        <pc:picChg chg="del">
          <ac:chgData name="Nathália Demetrio" userId="73b6c4bd58836735" providerId="LiveId" clId="{C00AA7F5-0EC5-4656-84E5-B1513740F2F9}" dt="2022-09-27T14:12:53.817" v="2581" actId="478"/>
          <ac:picMkLst>
            <pc:docMk/>
            <pc:sldMk cId="83741250" sldId="1383"/>
            <ac:picMk id="18" creationId="{EBA65497-D52D-47F6-B691-8C90A2009F23}"/>
          </ac:picMkLst>
        </pc:picChg>
      </pc:sldChg>
      <pc:sldChg chg="addSp delSp modSp add del mod modAnim">
        <pc:chgData name="Nathália Demetrio" userId="73b6c4bd58836735" providerId="LiveId" clId="{C00AA7F5-0EC5-4656-84E5-B1513740F2F9}" dt="2022-09-27T14:09:32.156" v="2546" actId="47"/>
        <pc:sldMkLst>
          <pc:docMk/>
          <pc:sldMk cId="910255057" sldId="1383"/>
        </pc:sldMkLst>
        <pc:spChg chg="mod">
          <ac:chgData name="Nathália Demetrio" userId="73b6c4bd58836735" providerId="LiveId" clId="{C00AA7F5-0EC5-4656-84E5-B1513740F2F9}" dt="2022-09-27T14:01:31.143" v="2481" actId="20577"/>
          <ac:spMkLst>
            <pc:docMk/>
            <pc:sldMk cId="910255057" sldId="13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09-27T14:04:16.350" v="2545" actId="1076"/>
          <ac:spMkLst>
            <pc:docMk/>
            <pc:sldMk cId="910255057" sldId="1383"/>
            <ac:spMk id="18" creationId="{6B66030B-A45F-2EE8-E47C-9BB53147A5F4}"/>
          </ac:spMkLst>
        </pc:spChg>
        <pc:spChg chg="mod">
          <ac:chgData name="Nathália Demetrio" userId="73b6c4bd58836735" providerId="LiveId" clId="{C00AA7F5-0EC5-4656-84E5-B1513740F2F9}" dt="2022-09-27T14:03:26.014" v="2517" actId="1076"/>
          <ac:spMkLst>
            <pc:docMk/>
            <pc:sldMk cId="910255057" sldId="1383"/>
            <ac:spMk id="24" creationId="{B4EF06BA-3C55-B5C6-D356-0C21E7B1A735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25" creationId="{CAEB9E7B-9A20-1A0D-8B40-B83AD1488721}"/>
          </ac:spMkLst>
        </pc:spChg>
        <pc:spChg chg="add del mod">
          <ac:chgData name="Nathália Demetrio" userId="73b6c4bd58836735" providerId="LiveId" clId="{C00AA7F5-0EC5-4656-84E5-B1513740F2F9}" dt="2022-09-27T14:01:47.722" v="2484" actId="478"/>
          <ac:spMkLst>
            <pc:docMk/>
            <pc:sldMk cId="910255057" sldId="1383"/>
            <ac:spMk id="32" creationId="{70449DE9-BB50-E053-44EE-14484F23BD53}"/>
          </ac:spMkLst>
        </pc:spChg>
        <pc:spChg chg="add mod">
          <ac:chgData name="Nathália Demetrio" userId="73b6c4bd58836735" providerId="LiveId" clId="{C00AA7F5-0EC5-4656-84E5-B1513740F2F9}" dt="2022-09-27T14:02:04.615" v="2487" actId="2085"/>
          <ac:spMkLst>
            <pc:docMk/>
            <pc:sldMk cId="910255057" sldId="1383"/>
            <ac:spMk id="33" creationId="{A5A98BB5-6CB3-C3C3-08C4-75EA30ED38C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1" creationId="{B76375A5-7A71-2DDB-B9EB-98AA812A3467}"/>
          </ac:grpSpMkLst>
        </pc:grpChg>
        <pc:grpChg chg="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2" creationId="{FEEB85E6-58DD-8E33-023A-389F2D9366A4}"/>
          </ac:grpSpMkLst>
        </pc:grp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3" creationId="{A723EEFB-D196-A5BE-FD8A-C56D5D13060A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4" creationId="{82EE9BC9-342C-1719-BDEA-A03E6A6D1FC1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5" creationId="{7E67A5C4-B390-DEA3-BAC8-3A762FFA753C}"/>
          </ac:picMkLst>
        </pc:picChg>
        <pc:picChg chg="add del mod">
          <ac:chgData name="Nathália Demetrio" userId="73b6c4bd58836735" providerId="LiveId" clId="{C00AA7F5-0EC5-4656-84E5-B1513740F2F9}" dt="2022-09-27T13:52:40.160" v="1916" actId="478"/>
          <ac:picMkLst>
            <pc:docMk/>
            <pc:sldMk cId="910255057" sldId="1383"/>
            <ac:picMk id="17" creationId="{F38EC717-12D0-984D-495E-AC15C8245C5D}"/>
          </ac:picMkLst>
        </pc:picChg>
        <pc:picChg chg="add mod">
          <ac:chgData name="Nathália Demetrio" userId="73b6c4bd58836735" providerId="LiveId" clId="{C00AA7F5-0EC5-4656-84E5-B1513740F2F9}" dt="2022-09-27T14:03:11.477" v="2512" actId="1076"/>
          <ac:picMkLst>
            <pc:docMk/>
            <pc:sldMk cId="910255057" sldId="1383"/>
            <ac:picMk id="20" creationId="{9FFF1076-B618-2D25-7E3E-B2FBE57DC72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3" creationId="{EDA0CF4E-8530-CC93-F6D0-D314388F70DB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6" creationId="{90B63A33-E08F-53C1-F20F-9E02B20C61A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7" creationId="{41404A11-B373-ADF7-1B38-C4A1A19A48F4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8" creationId="{D5AB4DA6-5441-12B8-A46F-D67A7C750B77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9" creationId="{3C7FC88E-6649-542A-5C43-078E952906F7}"/>
          </ac:picMkLst>
        </pc:picChg>
        <pc:picChg chg="add del mod">
          <ac:chgData name="Nathália Demetrio" userId="73b6c4bd58836735" providerId="LiveId" clId="{C00AA7F5-0EC5-4656-84E5-B1513740F2F9}" dt="2022-09-27T14:02:07.034" v="2488" actId="478"/>
          <ac:picMkLst>
            <pc:docMk/>
            <pc:sldMk cId="910255057" sldId="1383"/>
            <ac:picMk id="31" creationId="{CAE72A2C-A1C8-3665-E0E0-6D5691BE29A8}"/>
          </ac:picMkLst>
        </pc:picChg>
        <pc:picChg chg="add mod">
          <ac:chgData name="Nathália Demetrio" userId="73b6c4bd58836735" providerId="LiveId" clId="{C00AA7F5-0EC5-4656-84E5-B1513740F2F9}" dt="2022-09-27T14:02:07.344" v="2489"/>
          <ac:picMkLst>
            <pc:docMk/>
            <pc:sldMk cId="910255057" sldId="1383"/>
            <ac:picMk id="34" creationId="{F41A292A-DD85-3186-3120-FE30AC0A343F}"/>
          </ac:picMkLst>
        </pc:picChg>
        <pc:picChg chg="add mod">
          <ac:chgData name="Nathália Demetrio" userId="73b6c4bd58836735" providerId="LiveId" clId="{C00AA7F5-0EC5-4656-84E5-B1513740F2F9}" dt="2022-09-27T14:03:16.869" v="2515" actId="1076"/>
          <ac:picMkLst>
            <pc:docMk/>
            <pc:sldMk cId="910255057" sldId="1383"/>
            <ac:picMk id="35" creationId="{3197229C-456A-4E2D-B9AD-6DB8D3D01860}"/>
          </ac:picMkLst>
        </pc:picChg>
        <pc:picChg chg="add del mod">
          <ac:chgData name="Nathália Demetrio" userId="73b6c4bd58836735" providerId="LiveId" clId="{C00AA7F5-0EC5-4656-84E5-B1513740F2F9}" dt="2022-09-27T14:03:04.121" v="2508" actId="478"/>
          <ac:picMkLst>
            <pc:docMk/>
            <pc:sldMk cId="910255057" sldId="1383"/>
            <ac:picMk id="5122" creationId="{3F6FC76B-BB19-11C4-F44D-D9AE8FDBF040}"/>
          </ac:picMkLst>
        </pc:picChg>
        <pc:picChg chg="add del mod">
          <ac:chgData name="Nathália Demetrio" userId="73b6c4bd58836735" providerId="LiveId" clId="{C00AA7F5-0EC5-4656-84E5-B1513740F2F9}" dt="2022-09-27T14:03:19.421" v="2516" actId="1076"/>
          <ac:picMkLst>
            <pc:docMk/>
            <pc:sldMk cId="910255057" sldId="1383"/>
            <ac:picMk id="5124" creationId="{6E60C7AE-45A8-FB97-40D2-3FAD21AB0160}"/>
          </ac:picMkLst>
        </pc:pic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7T14:12:44.211" v="2578"/>
        <pc:sldMkLst>
          <pc:docMk/>
          <pc:sldMk cId="2525218952" sldId="1383"/>
        </pc:sldMkLst>
      </pc:sldChg>
      <pc:sldChg chg="new del">
        <pc:chgData name="Nathália Demetrio" userId="73b6c4bd58836735" providerId="LiveId" clId="{C00AA7F5-0EC5-4656-84E5-B1513740F2F9}" dt="2022-09-28T02:09:48.324" v="2656" actId="680"/>
        <pc:sldMkLst>
          <pc:docMk/>
          <pc:sldMk cId="3332340826" sldId="1384"/>
        </pc:sldMkLst>
      </pc:sldChg>
      <pc:sldChg chg="add del">
        <pc:chgData name="Nathália Demetrio" userId="73b6c4bd58836735" providerId="LiveId" clId="{C00AA7F5-0EC5-4656-84E5-B1513740F2F9}" dt="2022-09-28T02:11:55.369" v="2660" actId="47"/>
        <pc:sldMkLst>
          <pc:docMk/>
          <pc:sldMk cId="3927085854" sldId="1384"/>
        </pc:sldMkLst>
      </pc:sldChg>
      <pc:sldChg chg="addSp delSp modSp add del mod ord">
        <pc:chgData name="Nathália Demetrio" userId="73b6c4bd58836735" providerId="LiveId" clId="{C00AA7F5-0EC5-4656-84E5-B1513740F2F9}" dt="2022-10-13T01:32:55.066" v="13325" actId="47"/>
        <pc:sldMkLst>
          <pc:docMk/>
          <pc:sldMk cId="2361151093" sldId="1385"/>
        </pc:sldMkLst>
        <pc:spChg chg="mod">
          <ac:chgData name="Nathália Demetrio" userId="73b6c4bd58836735" providerId="LiveId" clId="{C00AA7F5-0EC5-4656-84E5-B1513740F2F9}" dt="2022-09-28T02:12:54.983" v="2665" actId="1076"/>
          <ac:spMkLst>
            <pc:docMk/>
            <pc:sldMk cId="2361151093" sldId="1385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8T02:12:34.122" v="2664" actId="1076"/>
          <ac:spMkLst>
            <pc:docMk/>
            <pc:sldMk cId="2361151093" sldId="1385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10-05T05:24:21.821" v="6144" actId="1076"/>
          <ac:spMkLst>
            <pc:docMk/>
            <pc:sldMk cId="2361151093" sldId="1385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10-05T04:49:00.876" v="6028" actId="1076"/>
          <ac:picMkLst>
            <pc:docMk/>
            <pc:sldMk cId="2361151093" sldId="1385"/>
            <ac:picMk id="3" creationId="{D3B217AE-DA1A-A4FE-9D97-D1C92D0BFB74}"/>
          </ac:picMkLst>
        </pc:picChg>
        <pc:picChg chg="del mod">
          <ac:chgData name="Nathália Demetrio" userId="73b6c4bd58836735" providerId="LiveId" clId="{C00AA7F5-0EC5-4656-84E5-B1513740F2F9}" dt="2022-10-12T17:47:19.640" v="10603" actId="478"/>
          <ac:picMkLst>
            <pc:docMk/>
            <pc:sldMk cId="2361151093" sldId="138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10-12T17:19:54.330" v="10367" actId="1036"/>
          <ac:picMkLst>
            <pc:docMk/>
            <pc:sldMk cId="2361151093" sldId="1385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2T17:19:58.771" v="10368" actId="478"/>
          <ac:picMkLst>
            <pc:docMk/>
            <pc:sldMk cId="2361151093" sldId="1385"/>
            <ac:picMk id="13" creationId="{08E086D7-290E-4727-9F01-FEB7A71CC9A9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3" creationId="{A723EEFB-D196-A5BE-FD8A-C56D5D13060A}"/>
          </ac:picMkLst>
        </pc:picChg>
        <pc:picChg chg="add del mod">
          <ac:chgData name="Nathália Demetrio" userId="73b6c4bd58836735" providerId="LiveId" clId="{C00AA7F5-0EC5-4656-84E5-B1513740F2F9}" dt="2022-09-28T02:14:36.165" v="2716" actId="478"/>
          <ac:picMkLst>
            <pc:docMk/>
            <pc:sldMk cId="2361151093" sldId="1385"/>
            <ac:picMk id="14" creationId="{49F362C1-C40C-C201-28E1-79BF2C2D6784}"/>
          </ac:picMkLst>
        </pc:picChg>
        <pc:cxnChg chg="mod">
          <ac:chgData name="Nathália Demetrio" userId="73b6c4bd58836735" providerId="LiveId" clId="{C00AA7F5-0EC5-4656-84E5-B1513740F2F9}" dt="2022-09-28T02:13:19.378" v="2691" actId="14100"/>
          <ac:cxnSpMkLst>
            <pc:docMk/>
            <pc:sldMk cId="2361151093" sldId="1385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8T02:13:40.571" v="2701" actId="1038"/>
          <ac:cxnSpMkLst>
            <pc:docMk/>
            <pc:sldMk cId="2361151093" sldId="1385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8T02:12:54.983" v="2665" actId="1076"/>
          <ac:cxnSpMkLst>
            <pc:docMk/>
            <pc:sldMk cId="2361151093" sldId="1385"/>
            <ac:cxnSpMk id="49" creationId="{A8042F4C-EC01-EA0D-C4AF-1AB0B767A212}"/>
          </ac:cxnSpMkLst>
        </pc:cxnChg>
      </pc:sldChg>
      <pc:sldChg chg="delSp modSp del mod">
        <pc:chgData name="Nathália Demetrio" userId="73b6c4bd58836735" providerId="LiveId" clId="{C00AA7F5-0EC5-4656-84E5-B1513740F2F9}" dt="2022-10-13T01:34:19.830" v="13331" actId="47"/>
        <pc:sldMkLst>
          <pc:docMk/>
          <pc:sldMk cId="1285738350" sldId="1386"/>
        </pc:sldMkLst>
        <pc:spChg chg="mod">
          <ac:chgData name="Nathália Demetrio" userId="73b6c4bd58836735" providerId="LiveId" clId="{C00AA7F5-0EC5-4656-84E5-B1513740F2F9}" dt="2022-09-28T02:15:04.678" v="2724" actId="20577"/>
          <ac:spMkLst>
            <pc:docMk/>
            <pc:sldMk cId="1285738350" sldId="1386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14" creationId="{49F362C1-C40C-C201-28E1-79BF2C2D6784}"/>
          </ac:picMkLst>
        </pc:picChg>
      </pc:sldChg>
      <pc:sldChg chg="add del">
        <pc:chgData name="Nathália Demetrio" userId="73b6c4bd58836735" providerId="LiveId" clId="{C00AA7F5-0EC5-4656-84E5-B1513740F2F9}" dt="2022-09-28T02:14:12.549" v="2713"/>
        <pc:sldMkLst>
          <pc:docMk/>
          <pc:sldMk cId="2717591465" sldId="1386"/>
        </pc:sldMkLst>
      </pc:sldChg>
      <pc:sldChg chg="addSp delSp modSp add del mod modAnim">
        <pc:chgData name="Nathália Demetrio" userId="73b6c4bd58836735" providerId="LiveId" clId="{C00AA7F5-0EC5-4656-84E5-B1513740F2F9}" dt="2022-09-28T02:38:45.110" v="2828" actId="47"/>
        <pc:sldMkLst>
          <pc:docMk/>
          <pc:sldMk cId="816116670" sldId="1387"/>
        </pc:sldMkLst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2:32:17.419" v="2788" actId="1076"/>
          <ac:picMkLst>
            <pc:docMk/>
            <pc:sldMk cId="816116670" sldId="1387"/>
            <ac:picMk id="3" creationId="{CE36F821-3F14-6D34-BFEF-BA15A4F86C25}"/>
          </ac:picMkLst>
        </pc:picChg>
        <pc:picChg chg="add del mod">
          <ac:chgData name="Nathália Demetrio" userId="73b6c4bd58836735" providerId="LiveId" clId="{C00AA7F5-0EC5-4656-84E5-B1513740F2F9}" dt="2022-09-28T02:32:28.090" v="2789" actId="21"/>
          <ac:picMkLst>
            <pc:docMk/>
            <pc:sldMk cId="816116670" sldId="1387"/>
            <ac:picMk id="4" creationId="{3A569DBB-6EE9-331F-7DC2-B8781D9C8F17}"/>
          </ac:picMkLst>
        </pc:picChg>
        <pc:picChg chg="add del mod">
          <ac:chgData name="Nathália Demetrio" userId="73b6c4bd58836735" providerId="LiveId" clId="{C00AA7F5-0EC5-4656-84E5-B1513740F2F9}" dt="2022-09-28T02:31:50.497" v="2779" actId="478"/>
          <ac:picMkLst>
            <pc:docMk/>
            <pc:sldMk cId="816116670" sldId="1387"/>
            <ac:picMk id="5" creationId="{7B9EDD7F-1A92-CB70-1B0C-F3186758C720}"/>
          </ac:picMkLst>
        </pc:picChg>
        <pc:picChg chg="add del mod">
          <ac:chgData name="Nathália Demetrio" userId="73b6c4bd58836735" providerId="LiveId" clId="{C00AA7F5-0EC5-4656-84E5-B1513740F2F9}" dt="2022-09-28T02:30:45.305" v="2766" actId="21"/>
          <ac:picMkLst>
            <pc:docMk/>
            <pc:sldMk cId="816116670" sldId="1387"/>
            <ac:picMk id="6" creationId="{B072E60C-D0C4-BF2B-561C-A182516C0C3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2:32:13.745" v="2786" actId="478"/>
          <ac:picMkLst>
            <pc:docMk/>
            <pc:sldMk cId="816116670" sldId="1387"/>
            <ac:picMk id="1026" creationId="{110120D5-2CC9-BF48-5883-ABCA6FCE25FE}"/>
          </ac:picMkLst>
        </pc:picChg>
        <pc:picChg chg="add del mod">
          <ac:chgData name="Nathália Demetrio" userId="73b6c4bd58836735" providerId="LiveId" clId="{C00AA7F5-0EC5-4656-84E5-B1513740F2F9}" dt="2022-09-28T02:33:00.024" v="2803" actId="21"/>
          <ac:picMkLst>
            <pc:docMk/>
            <pc:sldMk cId="816116670" sldId="1387"/>
            <ac:picMk id="1028" creationId="{020B6048-C09E-3BFB-2F13-D7530F07CCA8}"/>
          </ac:picMkLst>
        </pc:picChg>
        <pc:picChg chg="add del">
          <ac:chgData name="Nathália Demetrio" userId="73b6c4bd58836735" providerId="LiveId" clId="{C00AA7F5-0EC5-4656-84E5-B1513740F2F9}" dt="2022-09-28T02:30:42.766" v="2764" actId="478"/>
          <ac:picMkLst>
            <pc:docMk/>
            <pc:sldMk cId="816116670" sldId="1387"/>
            <ac:picMk id="1030" creationId="{49A18C05-CF50-0BE9-385B-D498169D2B85}"/>
          </ac:picMkLst>
        </pc:pic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7" creationId="{717A1CEB-FCE5-1EDE-D980-B6740617A659}"/>
          </ac:cxnSpMkLst>
        </pc:cxnChg>
      </pc:sldChg>
      <pc:sldChg chg="addSp delSp modSp add del mod ord modAnim modShow modNotesTx">
        <pc:chgData name="Nathália Demetrio" userId="73b6c4bd58836735" providerId="LiveId" clId="{C00AA7F5-0EC5-4656-84E5-B1513740F2F9}" dt="2022-09-28T04:24:26.591" v="3347" actId="47"/>
        <pc:sldMkLst>
          <pc:docMk/>
          <pc:sldMk cId="1136209497" sldId="1388"/>
        </pc:sldMkLst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3:59:47.272" v="3188" actId="1076"/>
          <ac:picMkLst>
            <pc:docMk/>
            <pc:sldMk cId="1136209497" sldId="1388"/>
            <ac:picMk id="3" creationId="{F5DF2AC5-2948-FE7C-C862-8B86B0E4DCDE}"/>
          </ac:picMkLst>
        </pc:picChg>
        <pc:picChg chg="add del mod">
          <ac:chgData name="Nathália Demetrio" userId="73b6c4bd58836735" providerId="LiveId" clId="{C00AA7F5-0EC5-4656-84E5-B1513740F2F9}" dt="2022-09-28T02:31:36.628" v="2776" actId="478"/>
          <ac:picMkLst>
            <pc:docMk/>
            <pc:sldMk cId="1136209497" sldId="1388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09-28T03:59:43.432" v="3186" actId="478"/>
          <ac:picMkLst>
            <pc:docMk/>
            <pc:sldMk cId="1136209497" sldId="1388"/>
            <ac:picMk id="5" creationId="{195765EA-3F27-741C-C0C6-56D6B13DEFA2}"/>
          </ac:picMkLst>
        </pc:picChg>
        <pc:picChg chg="add del mod">
          <ac:chgData name="Nathália Demetrio" userId="73b6c4bd58836735" providerId="LiveId" clId="{C00AA7F5-0EC5-4656-84E5-B1513740F2F9}" dt="2022-09-28T03:58:57.977" v="3179" actId="478"/>
          <ac:picMkLst>
            <pc:docMk/>
            <pc:sldMk cId="1136209497" sldId="1388"/>
            <ac:picMk id="6" creationId="{B6894487-CF22-A556-873E-D24466994BA7}"/>
          </ac:picMkLst>
        </pc:picChg>
        <pc:picChg chg="add del mod modCrop">
          <ac:chgData name="Nathália Demetrio" userId="73b6c4bd58836735" providerId="LiveId" clId="{C00AA7F5-0EC5-4656-84E5-B1513740F2F9}" dt="2022-09-28T03:59:18.597" v="3180" actId="21"/>
          <ac:picMkLst>
            <pc:docMk/>
            <pc:sldMk cId="1136209497" sldId="1388"/>
            <ac:picMk id="7" creationId="{A37CD9FE-8187-6B82-9830-AA33CA544E00}"/>
          </ac:picMkLst>
        </pc:picChg>
        <pc:picChg chg="add del mod modCrop">
          <ac:chgData name="Nathália Demetrio" userId="73b6c4bd58836735" providerId="LiveId" clId="{C00AA7F5-0EC5-4656-84E5-B1513740F2F9}" dt="2022-09-28T04:00:02.088" v="3190" actId="21"/>
          <ac:picMkLst>
            <pc:docMk/>
            <pc:sldMk cId="1136209497" sldId="1388"/>
            <ac:picMk id="8" creationId="{28989EEC-5B49-21A4-DA45-835572918C7F}"/>
          </ac:picMkLst>
        </pc:picChg>
        <pc:picChg chg="add del mod">
          <ac:chgData name="Nathália Demetrio" userId="73b6c4bd58836735" providerId="LiveId" clId="{C00AA7F5-0EC5-4656-84E5-B1513740F2F9}" dt="2022-09-28T02:37:46.134" v="2824" actId="478"/>
          <ac:picMkLst>
            <pc:docMk/>
            <pc:sldMk cId="1136209497" sldId="1388"/>
            <ac:picMk id="9" creationId="{F8584DEF-C03C-739C-E2D0-BBF5BA6B6BF6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3:41:59.450" v="3149" actId="478"/>
          <ac:picMkLst>
            <pc:docMk/>
            <pc:sldMk cId="1136209497" sldId="1388"/>
            <ac:picMk id="4098" creationId="{A7D6A88C-09C2-A5C0-BFB6-24C45ADC7927}"/>
          </ac:picMkLst>
        </pc:pic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7" creationId="{717A1CEB-FCE5-1EDE-D980-B6740617A659}"/>
          </ac:cxnSpMkLst>
        </pc:cxnChg>
      </pc:sldChg>
      <pc:sldChg chg="delSp modSp add del mod ord">
        <pc:chgData name="Nathália Demetrio" userId="73b6c4bd58836735" providerId="LiveId" clId="{C00AA7F5-0EC5-4656-84E5-B1513740F2F9}" dt="2022-10-14T03:07:47.661" v="18601" actId="47"/>
        <pc:sldMkLst>
          <pc:docMk/>
          <pc:sldMk cId="1371822736" sldId="1389"/>
        </pc:sldMkLst>
        <pc:spChg chg="mod">
          <ac:chgData name="Nathália Demetrio" userId="73b6c4bd58836735" providerId="LiveId" clId="{C00AA7F5-0EC5-4656-84E5-B1513740F2F9}" dt="2022-09-28T04:41:02.784" v="3554" actId="5793"/>
          <ac:spMkLst>
            <pc:docMk/>
            <pc:sldMk cId="1371822736" sldId="138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31:30.528" v="2775" actId="478"/>
          <ac:picMkLst>
            <pc:docMk/>
            <pc:sldMk cId="1371822736" sldId="1389"/>
            <ac:picMk id="3" creationId="{F5DF2AC5-2948-FE7C-C862-8B86B0E4DCDE}"/>
          </ac:picMkLst>
        </pc:picChg>
        <pc:picChg chg="mod">
          <ac:chgData name="Nathália Demetrio" userId="73b6c4bd58836735" providerId="LiveId" clId="{C00AA7F5-0EC5-4656-84E5-B1513740F2F9}" dt="2022-09-28T04:18:47.199" v="3336" actId="1076"/>
          <ac:picMkLst>
            <pc:docMk/>
            <pc:sldMk cId="1371822736" sldId="1389"/>
            <ac:picMk id="4" creationId="{A4F83A42-287B-F4C2-77FC-33425B9440C6}"/>
          </ac:picMkLst>
        </pc:picChg>
      </pc:sldChg>
      <pc:sldChg chg="addSp delSp modSp add del mod modAnim modNotesTx">
        <pc:chgData name="Nathália Demetrio" userId="73b6c4bd58836735" providerId="LiveId" clId="{C00AA7F5-0EC5-4656-84E5-B1513740F2F9}" dt="2022-10-09T13:25:15.300" v="8967" actId="47"/>
        <pc:sldMkLst>
          <pc:docMk/>
          <pc:sldMk cId="169120042" sldId="1390"/>
        </pc:sldMkLst>
        <pc:spChg chg="mod">
          <ac:chgData name="Nathália Demetrio" userId="73b6c4bd58836735" providerId="LiveId" clId="{C00AA7F5-0EC5-4656-84E5-B1513740F2F9}" dt="2022-09-28T03:42:20.369" v="3173" actId="20577"/>
          <ac:spMkLst>
            <pc:docMk/>
            <pc:sldMk cId="169120042" sldId="1390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41.602" v="2989" actId="478"/>
          <ac:spMkLst>
            <pc:docMk/>
            <pc:sldMk cId="169120042" sldId="1390"/>
            <ac:spMk id="5" creationId="{0B7708A2-5F98-5697-BE10-4C43D73446E3}"/>
          </ac:spMkLst>
        </pc:spChg>
        <pc:spChg chg="add del mod">
          <ac:chgData name="Nathália Demetrio" userId="73b6c4bd58836735" providerId="LiveId" clId="{C00AA7F5-0EC5-4656-84E5-B1513740F2F9}" dt="2022-10-05T04:04:42.424" v="5939" actId="478"/>
          <ac:spMkLst>
            <pc:docMk/>
            <pc:sldMk cId="169120042" sldId="1390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8" creationId="{79E169E2-5EDC-3366-BDE6-2DD482E33B7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9" creationId="{343B538B-FC41-71EE-F38C-820D5259635E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7" creationId="{34718A9F-FE80-5B1B-B32C-9890ABAE052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19" creationId="{7577EB9A-9267-C2D3-3AB3-B43DA1C95A4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20" creationId="{E811B32B-DB1C-67D4-32B7-4A59282B6A1D}"/>
          </ac:spMkLst>
        </pc:spChg>
        <pc:spChg chg="add del mod">
          <ac:chgData name="Nathália Demetrio" userId="73b6c4bd58836735" providerId="LiveId" clId="{C00AA7F5-0EC5-4656-84E5-B1513740F2F9}" dt="2022-10-05T04:03:12.737" v="5933" actId="478"/>
          <ac:spMkLst>
            <pc:docMk/>
            <pc:sldMk cId="169120042" sldId="1390"/>
            <ac:spMk id="21" creationId="{64394391-5044-5C63-B3E2-75E156B45884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22" creationId="{8AE3FB7D-022F-43E2-1E9E-13C71B46E798}"/>
          </ac:spMkLst>
        </pc:spChg>
        <pc:spChg chg="add del mod">
          <ac:chgData name="Nathália Demetrio" userId="73b6c4bd58836735" providerId="LiveId" clId="{C00AA7F5-0EC5-4656-84E5-B1513740F2F9}" dt="2022-10-03T03:48:58.006" v="5191" actId="478"/>
          <ac:spMkLst>
            <pc:docMk/>
            <pc:sldMk cId="169120042" sldId="1390"/>
            <ac:spMk id="25" creationId="{05F36FD2-600C-3A14-1E90-88F0596FDD7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26" creationId="{04A7DB13-5EBE-A0EC-0EA7-CB0E56D9EBF3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7" creationId="{968CB57F-DA53-4594-2660-884EA8E84521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8" creationId="{60D0E8DB-F948-3EF5-1333-EB2551D8284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29" creationId="{56820CDE-0D2D-D868-699C-CAE84713A1A7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0" creationId="{BEA32F25-37FD-D950-3F4C-111106BF145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1" creationId="{F30DEAC8-0B6D-BFDC-6AF2-398A532FF5F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2" creationId="{7D7301FE-7155-62EE-40B5-5F534696222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2" creationId="{F5747398-3F5E-260E-F2C6-42F567242F01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3" creationId="{461DFCDF-15DD-0E69-87ED-FCE28DCF06E9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4" creationId="{E18CEEB5-A8A7-CDCD-A56A-0654AA9C1C0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5" creationId="{7952E56A-EB5C-3732-E527-57C0FC5725B2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6" creationId="{B54BF9AF-02A7-6A1D-5BFB-3CDF96089ECE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7" creationId="{C22CB5E2-D4CD-CED9-C3C1-5EC1D71C73E8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8" creationId="{161CF804-81A8-DBC4-BCA1-740A91D46A56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8" creationId="{C29FB65D-78BB-A2F3-4989-EF195BAA06FA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9" creationId="{AD8131C3-93DA-061F-9FC2-23D5C8E7E66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9" creationId="{D9FB4346-5C0F-AC86-11FA-D4100213285F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0" creationId="{6AE2F7F9-7938-47F3-4647-91E77661D77C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0" creationId="{AA1EC5F1-FF64-8C72-B6B9-4545A07CE989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1" creationId="{B8E889EB-8493-0788-941C-220BB0D4B96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1" creationId="{CDD45539-01B8-8BF8-473F-798940C730D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2" creationId="{3000D89F-2DCB-358A-AA66-821E6E286E87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2" creationId="{DB4C9088-D698-5EDD-7E62-FE260B130A80}"/>
          </ac:spMkLst>
        </pc:spChg>
        <pc:spChg chg="add del mod">
          <ac:chgData name="Nathália Demetrio" userId="73b6c4bd58836735" providerId="LiveId" clId="{C00AA7F5-0EC5-4656-84E5-B1513740F2F9}" dt="2022-10-03T03:10:52.293" v="3896" actId="478"/>
          <ac:spMkLst>
            <pc:docMk/>
            <pc:sldMk cId="169120042" sldId="1390"/>
            <ac:spMk id="46" creationId="{1CB4649D-FB31-1EAD-C113-745753C9865E}"/>
          </ac:spMkLst>
        </pc:spChg>
        <pc:spChg chg="add del mod">
          <ac:chgData name="Nathália Demetrio" userId="73b6c4bd58836735" providerId="LiveId" clId="{C00AA7F5-0EC5-4656-84E5-B1513740F2F9}" dt="2022-10-03T03:34:22.899" v="4543" actId="478"/>
          <ac:spMkLst>
            <pc:docMk/>
            <pc:sldMk cId="169120042" sldId="1390"/>
            <ac:spMk id="47" creationId="{B9F374C3-E645-D67D-482F-4186ADCEFACF}"/>
          </ac:spMkLst>
        </pc:spChg>
        <pc:spChg chg="mod">
          <ac:chgData name="Nathália Demetrio" userId="73b6c4bd58836735" providerId="LiveId" clId="{C00AA7F5-0EC5-4656-84E5-B1513740F2F9}" dt="2022-10-05T04:01:40.131" v="5921" actId="1036"/>
          <ac:spMkLst>
            <pc:docMk/>
            <pc:sldMk cId="169120042" sldId="1390"/>
            <ac:spMk id="51" creationId="{D266D3D1-9404-EE46-D088-6746D4F3321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56" creationId="{730E7523-264D-78DC-B0CF-D98772C20CFD}"/>
          </ac:spMkLst>
        </pc:spChg>
        <pc:spChg chg="add del mod ord">
          <ac:chgData name="Nathália Demetrio" userId="73b6c4bd58836735" providerId="LiveId" clId="{C00AA7F5-0EC5-4656-84E5-B1513740F2F9}" dt="2022-10-03T03:32:25.372" v="4490" actId="478"/>
          <ac:spMkLst>
            <pc:docMk/>
            <pc:sldMk cId="169120042" sldId="1390"/>
            <ac:spMk id="57" creationId="{BA736653-8FD9-5C3D-D7B4-9B508DCE53D6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59" creationId="{33F0F03E-B02E-3E9E-66E5-247C2531BA95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0" creationId="{10C3882C-A742-088F-F584-27E5C6C0337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1" creationId="{63245F07-FF5C-9676-7CD6-B2CE71F33D4D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2" creationId="{979A2CDF-A932-E3C4-488A-9909F25481B2}"/>
          </ac:spMkLst>
        </pc:spChg>
        <pc:spChg chg="add del mod">
          <ac:chgData name="Nathália Demetrio" userId="73b6c4bd58836735" providerId="LiveId" clId="{C00AA7F5-0EC5-4656-84E5-B1513740F2F9}" dt="2022-10-03T03:45:49.771" v="5101" actId="478"/>
          <ac:spMkLst>
            <pc:docMk/>
            <pc:sldMk cId="169120042" sldId="1390"/>
            <ac:spMk id="63" creationId="{0B52382F-0FD3-96F6-6F64-2B9D45987D6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4" creationId="{BBC08C53-0F90-4E7B-C24B-336131F0D99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5" creationId="{746A1981-CFFF-36DF-EEF2-8C0E1F0FC55F}"/>
          </ac:spMkLst>
        </pc:spChg>
        <pc:spChg chg="add del mod">
          <ac:chgData name="Nathália Demetrio" userId="73b6c4bd58836735" providerId="LiveId" clId="{C00AA7F5-0EC5-4656-84E5-B1513740F2F9}" dt="2022-10-03T03:23:15.494" v="4224" actId="478"/>
          <ac:spMkLst>
            <pc:docMk/>
            <pc:sldMk cId="169120042" sldId="1390"/>
            <ac:spMk id="66" creationId="{39B1387B-B5B4-D2CD-BB4B-AADE2310E483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7" creationId="{88683822-30B5-AA6D-FFC2-47171811147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8" creationId="{8BB58FCA-9485-57A0-678D-158AF67BE05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9" creationId="{04765855-7852-5211-0D23-AD35D1867EE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0" creationId="{9BFFCF43-D932-B648-1E7A-187C6E2E501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1" creationId="{DCDCD344-DA80-0048-8E82-94000934F87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2" creationId="{36968056-1876-6FAA-2F91-55CB10BBCF8C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3" creationId="{27A02875-61A5-F278-EFAA-4F18506E379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4" creationId="{1A6FB7D7-1393-952E-D5EB-29450BF10CD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5" creationId="{B30988BD-0002-D02F-33DE-22BC0868D2F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6" creationId="{226EC54E-DD41-A282-171F-9816E95FD38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7" creationId="{0D352466-4DCE-5CFB-36B2-43ED653C65B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8" creationId="{335A52E4-0806-1D4A-6CF7-20FDBB193DB8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9" creationId="{BB011DBD-3967-A336-8429-3F6FA5B7C53E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0" creationId="{9801A3E3-541C-0817-A36F-94DE2D54F63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1" creationId="{8795F6D3-17F1-EAC1-AF0F-E274FF85EDA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2" creationId="{8CD57DBD-EB4E-D527-3EC2-FB98701C7EC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3" creationId="{A7ECFF87-3E22-1A04-FA1C-0954112CA5E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4" creationId="{A6A3B733-1AC3-0BD0-D325-A61C7B38BC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5" creationId="{6C825B75-20DA-BD9B-17A4-11D8DAAA2748}"/>
          </ac:spMkLst>
        </pc:spChg>
        <pc:spChg chg="add del mod">
          <ac:chgData name="Nathália Demetrio" userId="73b6c4bd58836735" providerId="LiveId" clId="{C00AA7F5-0EC5-4656-84E5-B1513740F2F9}" dt="2022-10-03T03:46:03.395" v="5104" actId="478"/>
          <ac:spMkLst>
            <pc:docMk/>
            <pc:sldMk cId="169120042" sldId="1390"/>
            <ac:spMk id="86" creationId="{9DB08E18-7D9D-3C36-062A-ADB58B341AF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7" creationId="{0C002825-9CD8-B7D4-E88A-C0265CF3FF5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8" creationId="{37C48490-3C52-1A4A-124B-063DCE1CE958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9" creationId="{7CFCAED1-2E1B-1FE2-54A9-79B91E4D558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0" creationId="{901A3A83-CFDD-1B59-FC24-73CB22916E5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1" creationId="{423995D2-D816-96C9-3273-DBC41DE8539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2" creationId="{21D7724A-A9D9-25F3-2ACD-116EC2917366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3" creationId="{AD6553D9-35AC-22CA-90C9-D7C4053691E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4" creationId="{69D439BE-E935-5BA3-F91E-8F77E2EEA4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5" creationId="{F1762713-51C9-D93E-C9CF-9624B49C4121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6" creationId="{190FFA5D-A2F7-A211-BD99-80257D93334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7" creationId="{EDBAC475-1D0E-6505-084F-A698994C71B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8" creationId="{A137218E-F584-5ADC-2F5A-7C2C23D12A7E}"/>
          </ac:spMkLst>
        </pc:spChg>
        <pc:spChg chg="add del mod">
          <ac:chgData name="Nathália Demetrio" userId="73b6c4bd58836735" providerId="LiveId" clId="{C00AA7F5-0EC5-4656-84E5-B1513740F2F9}" dt="2022-10-03T03:33:49.300" v="4522" actId="478"/>
          <ac:spMkLst>
            <pc:docMk/>
            <pc:sldMk cId="169120042" sldId="1390"/>
            <ac:spMk id="99" creationId="{59DF1E5A-27CD-ACBD-4918-5B71A5C5FF2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0" creationId="{9B24AE89-6DEA-7E38-9B5F-F64BF0878AB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1" creationId="{130362FF-F340-DB4A-FD1A-809DE8DF26E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2" creationId="{F6361C96-B00B-4EC0-830D-229779C578B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3" creationId="{00E95A01-5807-BE38-B298-4E79CB637734}"/>
          </ac:spMkLst>
        </pc:spChg>
        <pc:spChg chg="add del mod ord">
          <ac:chgData name="Nathália Demetrio" userId="73b6c4bd58836735" providerId="LiveId" clId="{C00AA7F5-0EC5-4656-84E5-B1513740F2F9}" dt="2022-10-03T04:08:10.769" v="5520" actId="478"/>
          <ac:spMkLst>
            <pc:docMk/>
            <pc:sldMk cId="169120042" sldId="1390"/>
            <ac:spMk id="104" creationId="{4E1E1A3D-D1CF-D887-CCF0-1B83972038CB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5" creationId="{4581E1BA-DBB8-8A47-5ADB-442AD2941FCD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6" creationId="{54A98080-532C-E25B-8036-5F0481BE0C28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7" creationId="{3697491E-D9DE-90AE-389C-CBB2DBD8C19A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8" creationId="{D9DE262B-BE41-459D-DE3A-40FFCFE8D18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09" creationId="{06FB1F42-6557-ACC7-7086-736662D0AD1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10" creationId="{1304AB8C-F46F-4082-F735-C13929869888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11" creationId="{D5DDB9A5-4D2A-622D-B336-50634E1D90E1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2" creationId="{0B373C7D-B6AC-8603-CB56-41626ECC9D4A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3" creationId="{7E6BEAE5-96A8-3FCE-312E-72B2BEAC7CE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4" creationId="{5FA57FCD-0382-E689-CB8B-85465C910C05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5" creationId="{C192E7C8-319A-3B5E-B0AC-FC2261ECE1FC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6" creationId="{8D17307F-263E-D9E7-4D97-B34D2CA9376E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7" creationId="{D247BDA3-87E1-6B9C-8310-1BC49B27C0C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8" creationId="{260CB07D-C1B2-83A1-4323-CD48EF0CC70D}"/>
          </ac:spMkLst>
        </pc:spChg>
        <pc:grpChg chg="add mod">
          <ac:chgData name="Nathália Demetrio" userId="73b6c4bd58836735" providerId="LiveId" clId="{C00AA7F5-0EC5-4656-84E5-B1513740F2F9}" dt="2022-09-28T03:29:58.085" v="2897" actId="164"/>
          <ac:grpSpMkLst>
            <pc:docMk/>
            <pc:sldMk cId="169120042" sldId="1390"/>
            <ac:grpSpMk id="8" creationId="{56672FA1-67B9-8CEA-7B40-926BAEA8BCEA}"/>
          </ac:grpSpMkLst>
        </pc:grpChg>
        <pc:grpChg chg="add mod">
          <ac:chgData name="Nathália Demetrio" userId="73b6c4bd58836735" providerId="LiveId" clId="{C00AA7F5-0EC5-4656-84E5-B1513740F2F9}" dt="2022-10-03T04:07:48.817" v="5511" actId="1035"/>
          <ac:grpSpMkLst>
            <pc:docMk/>
            <pc:sldMk cId="169120042" sldId="1390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19" creationId="{0C1B3721-E4E6-13F1-9659-204854DEA7E0}"/>
          </ac:grpSpMkLst>
        </pc:grpChg>
        <pc:grpChg chg="add 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9" creationId="{BDD69F04-B374-8A8A-CD49-6D6D167F7657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52" creationId="{1CFF8118-798A-B6FE-0BCE-2A9E101E314F}"/>
          </ac:grpSpMkLst>
        </pc:grpChg>
        <pc:graphicFrameChg chg="add del modGraphic">
          <ac:chgData name="Nathália Demetrio" userId="73b6c4bd58836735" providerId="LiveId" clId="{C00AA7F5-0EC5-4656-84E5-B1513740F2F9}" dt="2022-10-03T03:20:58.165" v="4146" actId="478"/>
          <ac:graphicFrameMkLst>
            <pc:docMk/>
            <pc:sldMk cId="169120042" sldId="1390"/>
            <ac:graphicFrameMk id="58" creationId="{9CDD75A7-39A3-F3C9-3502-3E916BDF769D}"/>
          </ac:graphicFrameMkLst>
        </pc:graphicFrameChg>
        <pc:picChg chg="add del mod">
          <ac:chgData name="Nathália Demetrio" userId="73b6c4bd58836735" providerId="LiveId" clId="{C00AA7F5-0EC5-4656-84E5-B1513740F2F9}" dt="2022-10-03T02:21:51.539" v="3836" actId="21"/>
          <ac:picMkLst>
            <pc:docMk/>
            <pc:sldMk cId="169120042" sldId="1390"/>
            <ac:picMk id="3" creationId="{50192AE4-228C-A20A-8B53-6AE5079F45F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4" creationId="{3F8591AC-285A-65AA-2D58-16AF2691D83E}"/>
          </ac:picMkLst>
        </pc:picChg>
        <pc:picChg chg="add del mod">
          <ac:chgData name="Nathália Demetrio" userId="73b6c4bd58836735" providerId="LiveId" clId="{C00AA7F5-0EC5-4656-84E5-B1513740F2F9}" dt="2022-10-09T13:25:09.567" v="8966" actId="478"/>
          <ac:picMkLst>
            <pc:docMk/>
            <pc:sldMk cId="169120042" sldId="1390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6" creationId="{DFC09267-A119-C677-80C4-721B0387C6E6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7" creationId="{7B74E140-7EA5-F287-4B6C-64BD2583269B}"/>
          </ac:picMkLst>
        </pc:picChg>
        <pc:picChg chg="add del mod modCrop">
          <ac:chgData name="Nathália Demetrio" userId="73b6c4bd58836735" providerId="LiveId" clId="{C00AA7F5-0EC5-4656-84E5-B1513740F2F9}" dt="2022-09-28T03:30:59.762" v="2936" actId="478"/>
          <ac:picMkLst>
            <pc:docMk/>
            <pc:sldMk cId="169120042" sldId="1390"/>
            <ac:picMk id="9" creationId="{9FFB73E8-8F43-43A1-C35A-3650F7B1F2C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0" creationId="{86D83452-EC22-3503-1ADF-66A7FA5CA049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1" creationId="{5100AAE6-6994-114B-E8EF-8CCED02DADD3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2" creationId="{9ABB9D7C-889B-E0E0-271A-3CD3419C95CE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3" creationId="{DB5D5F30-033B-58F6-5552-4E34CC33AD73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3" creationId="{022230DA-91F0-845F-7323-9A7EC0A38ABC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4" creationId="{94988C96-F515-9602-9A88-1482283F850A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6" creationId="{4CF3236E-AC17-04F8-76F7-BB7C861F94A4}"/>
          </ac:picMkLst>
        </pc:picChg>
        <pc:picChg chg="add del mod modCrop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43" creationId="{CFE69EE6-B5E2-04F0-1561-59FC3D522F39}"/>
          </ac:picMkLst>
        </pc:picChg>
        <pc:picChg chg="add del mod modCrop">
          <ac:chgData name="Nathália Demetrio" userId="73b6c4bd58836735" providerId="LiveId" clId="{C00AA7F5-0EC5-4656-84E5-B1513740F2F9}" dt="2022-10-03T03:10:52.293" v="3896" actId="478"/>
          <ac:picMkLst>
            <pc:docMk/>
            <pc:sldMk cId="169120042" sldId="1390"/>
            <ac:picMk id="44" creationId="{E385C67C-0DB2-F76A-DBE4-E5AFCA1669F9}"/>
          </ac:picMkLst>
        </pc:picChg>
        <pc:picChg chg="add del mod modCrop">
          <ac:chgData name="Nathália Demetrio" userId="73b6c4bd58836735" providerId="LiveId" clId="{C00AA7F5-0EC5-4656-84E5-B1513740F2F9}" dt="2022-10-03T03:10:54.398" v="3897" actId="478"/>
          <ac:picMkLst>
            <pc:docMk/>
            <pc:sldMk cId="169120042" sldId="1390"/>
            <ac:picMk id="45" creationId="{D6F24F9E-9B1A-F788-4C88-E5F09FBB624D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0" creationId="{464D9D1C-A523-D5A6-97C1-D31780E35175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51" creationId="{7EEF8217-3EF4-07D7-82AC-6D6BF50973C2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5" creationId="{AD9AC994-F3CE-9239-375A-74EFBCF6673F}"/>
          </ac:picMkLst>
        </pc:pic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7" creationId="{717A1CEB-FCE5-1EDE-D980-B6740617A659}"/>
          </ac:cxnSpMkLst>
        </pc:cxnChg>
      </pc:sldChg>
      <pc:sldChg chg="add del">
        <pc:chgData name="Nathália Demetrio" userId="73b6c4bd58836735" providerId="LiveId" clId="{C00AA7F5-0EC5-4656-84E5-B1513740F2F9}" dt="2022-09-28T04:04:14.439" v="3259"/>
        <pc:sldMkLst>
          <pc:docMk/>
          <pc:sldMk cId="563315864" sldId="1391"/>
        </pc:sldMkLst>
      </pc:sldChg>
      <pc:sldChg chg="addSp delSp modSp del">
        <pc:chgData name="Nathália Demetrio" userId="73b6c4bd58836735" providerId="LiveId" clId="{C00AA7F5-0EC5-4656-84E5-B1513740F2F9}" dt="2022-10-13T00:39:04.804" v="12711" actId="47"/>
        <pc:sldMkLst>
          <pc:docMk/>
          <pc:sldMk cId="3507727600" sldId="1391"/>
        </pc:sldMkLst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4" creationId="{A5731259-5A6F-C91B-7BBA-F221BA96C3DD}"/>
          </ac:picMkLst>
        </pc:picChg>
        <pc:picChg chg="add del mod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09-28T04:04:38.824" v="3267" actId="478"/>
          <ac:picMkLst>
            <pc:docMk/>
            <pc:sldMk cId="3507727600" sldId="1391"/>
            <ac:picMk id="13" creationId="{382E1DC9-D453-4B05-3470-FA12F07F0714}"/>
          </ac:picMkLst>
        </pc:picChg>
        <pc:picChg chg="add mod">
          <ac:chgData name="Nathália Demetrio" userId="73b6c4bd58836735" providerId="LiveId" clId="{C00AA7F5-0EC5-4656-84E5-B1513740F2F9}" dt="2022-10-05T04:49:40.792" v="6036"/>
          <ac:picMkLst>
            <pc:docMk/>
            <pc:sldMk cId="3507727600" sldId="1391"/>
            <ac:picMk id="13" creationId="{5F44E86B-77C9-C58C-C019-3B4C5ACEC696}"/>
          </ac:picMkLst>
        </pc:picChg>
        <pc:picChg chg="add mod">
          <ac:chgData name="Nathália Demetrio" userId="73b6c4bd58836735" providerId="LiveId" clId="{C00AA7F5-0EC5-4656-84E5-B1513740F2F9}" dt="2022-09-28T04:04:46.303" v="3269"/>
          <ac:picMkLst>
            <pc:docMk/>
            <pc:sldMk cId="3507727600" sldId="1391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5" creationId="{CF777B12-B8E6-2A8F-C673-DD8A50B5CA01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6" creationId="{2089376C-9E75-4D2E-3DA5-F7B859E5CD4F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7" creationId="{927C6A5B-B7D9-C641-0D41-3D141BB94F20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8" creationId="{C6B2E532-14DC-0457-1189-91C8686F1214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9" creationId="{2EC43306-5F0B-21E5-E25D-F7E775A18D69}"/>
          </ac:picMkLst>
        </pc:picChg>
        <pc:picChg chg="add mod">
          <ac:chgData name="Nathália Demetrio" userId="73b6c4bd58836735" providerId="LiveId" clId="{C00AA7F5-0EC5-4656-84E5-B1513740F2F9}" dt="2022-10-05T05:17:06.578" v="6126" actId="1035"/>
          <ac:picMkLst>
            <pc:docMk/>
            <pc:sldMk cId="3507727600" sldId="1391"/>
            <ac:picMk id="20" creationId="{5669D56C-8608-C0EB-BD0D-BA42DE06314A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21" creationId="{D7C26B80-509D-A6B0-8601-2F729A2643F0}"/>
          </ac:picMkLst>
        </pc:picChg>
      </pc:sldChg>
      <pc:sldChg chg="addSp delSp modSp add del ord">
        <pc:chgData name="Nathália Demetrio" userId="73b6c4bd58836735" providerId="LiveId" clId="{C00AA7F5-0EC5-4656-84E5-B1513740F2F9}" dt="2022-10-13T00:38:50.528" v="12707" actId="47"/>
        <pc:sldMkLst>
          <pc:docMk/>
          <pc:sldMk cId="1099860955" sldId="1392"/>
        </pc:sldMkLst>
        <pc:spChg chg="add del mod">
          <ac:chgData name="Nathália Demetrio" userId="73b6c4bd58836735" providerId="LiveId" clId="{C00AA7F5-0EC5-4656-84E5-B1513740F2F9}" dt="2022-09-28T04:39:10.025" v="3517"/>
          <ac:spMkLst>
            <pc:docMk/>
            <pc:sldMk cId="1099860955" sldId="1392"/>
            <ac:spMk id="13" creationId="{7E71D47B-DBA5-70A2-2688-ABD0AD2FD149}"/>
          </ac:spMkLst>
        </pc:sp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05T04:49:25.558" v="6034" actId="1076"/>
          <ac:picMkLst>
            <pc:docMk/>
            <pc:sldMk cId="1099860955" sldId="1392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3" creationId="{D5C998B3-2A05-481C-B1BD-57981C0BBA32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4" creationId="{D3381BA8-A87D-2DD8-E39D-DAE2AC7D2634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5" creationId="{18C6E331-DDD1-D307-457E-520D15D20AA6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6" creationId="{19A71FB8-54EE-C3ED-4A20-BDD0D7DF46C2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7" creationId="{F9970E10-A038-ACE1-9E5B-3241C2A4442C}"/>
          </ac:picMkLst>
        </pc:picChg>
        <pc:picChg chg="add mod">
          <ac:chgData name="Nathália Demetrio" userId="73b6c4bd58836735" providerId="LiveId" clId="{C00AA7F5-0EC5-4656-84E5-B1513740F2F9}" dt="2022-10-05T05:16:56.626" v="6123" actId="1035"/>
          <ac:picMkLst>
            <pc:docMk/>
            <pc:sldMk cId="1099860955" sldId="1392"/>
            <ac:picMk id="18" creationId="{ED64A119-5429-6B4C-F5AD-D876326F95CA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9" creationId="{31F6B7C2-5FBB-7DC7-A747-3E9B01820B8E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0" creationId="{67AFDA62-0110-60B0-700F-7B8AD81639AD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1" creationId="{F9FC2323-4B11-1A43-E02D-298DE5E155D0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2" creationId="{976CE061-2216-BABA-9829-307733C66FD4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3" creationId="{B43A0CC4-8FC5-5A6E-460C-E2DE24119887}"/>
          </ac:picMkLst>
        </pc:picChg>
      </pc:sldChg>
      <pc:sldChg chg="addSp delSp modSp add mod ord">
        <pc:chgData name="Nathália Demetrio" userId="73b6c4bd58836735" providerId="LiveId" clId="{C00AA7F5-0EC5-4656-84E5-B1513740F2F9}" dt="2022-10-14T04:44:19.079" v="19629"/>
        <pc:sldMkLst>
          <pc:docMk/>
          <pc:sldMk cId="816491278" sldId="1393"/>
        </pc:sldMkLst>
        <pc:spChg chg="mod">
          <ac:chgData name="Nathália Demetrio" userId="73b6c4bd58836735" providerId="LiveId" clId="{C00AA7F5-0EC5-4656-84E5-B1513740F2F9}" dt="2022-09-28T04:17:27.560" v="3325" actId="1076"/>
          <ac:spMkLst>
            <pc:docMk/>
            <pc:sldMk cId="816491278" sldId="1393"/>
            <ac:spMk id="8" creationId="{2D1C98FB-F38F-E523-7F06-F2F79574DA93}"/>
          </ac:spMkLst>
        </pc:spChg>
        <pc:picChg chg="add del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4" creationId="{6A9CAA41-3EE2-94EE-0CEB-0642B272FDB2}"/>
          </ac:picMkLst>
        </pc:picChg>
        <pc:picChg chg="add del mod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6" creationId="{58A15323-B085-7FC7-C6F7-85411A7F4F68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7" creationId="{63FBE932-B746-230B-BFD4-E8991FEB54DB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10" creationId="{E93F1A5B-0C5B-870F-A2C5-980807A9024E}"/>
          </ac:picMkLst>
        </pc:picChg>
      </pc:sldChg>
      <pc:sldChg chg="addSp delSp modSp add del mod ord">
        <pc:chgData name="Nathália Demetrio" userId="73b6c4bd58836735" providerId="LiveId" clId="{C00AA7F5-0EC5-4656-84E5-B1513740F2F9}" dt="2022-10-14T04:43:46.485" v="19618" actId="47"/>
        <pc:sldMkLst>
          <pc:docMk/>
          <pc:sldMk cId="4066355748" sldId="1394"/>
        </pc:sldMkLst>
        <pc:spChg chg="mod">
          <ac:chgData name="Nathália Demetrio" userId="73b6c4bd58836735" providerId="LiveId" clId="{C00AA7F5-0EC5-4656-84E5-B1513740F2F9}" dt="2022-09-28T04:22:46.666" v="3341" actId="20577"/>
          <ac:spMkLst>
            <pc:docMk/>
            <pc:sldMk cId="4066355748" sldId="13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3T04:13:56.055" v="5651" actId="400"/>
          <ac:spMkLst>
            <pc:docMk/>
            <pc:sldMk cId="4066355748" sldId="1394"/>
            <ac:spMk id="5" creationId="{E00502D6-C14C-20AB-BE7A-959768B41A17}"/>
          </ac:spMkLst>
        </pc:spChg>
        <pc:picChg chg="del">
          <ac:chgData name="Nathália Demetrio" userId="73b6c4bd58836735" providerId="LiveId" clId="{C00AA7F5-0EC5-4656-84E5-B1513740F2F9}" dt="2022-09-28T04:22:50.403" v="3342" actId="478"/>
          <ac:picMkLst>
            <pc:docMk/>
            <pc:sldMk cId="4066355748" sldId="1394"/>
            <ac:picMk id="4" creationId="{A4F83A42-287B-F4C2-77FC-33425B9440C6}"/>
          </ac:picMkLst>
        </pc:picChg>
      </pc:sldChg>
      <pc:sldChg chg="addSp delSp modSp add del mod ord modShow">
        <pc:chgData name="Nathália Demetrio" userId="73b6c4bd58836735" providerId="LiveId" clId="{C00AA7F5-0EC5-4656-84E5-B1513740F2F9}" dt="2022-10-12T20:01:55.493" v="12509" actId="47"/>
        <pc:sldMkLst>
          <pc:docMk/>
          <pc:sldMk cId="3086058724" sldId="1395"/>
        </pc:sldMkLst>
        <pc:spChg chg="mod">
          <ac:chgData name="Nathália Demetrio" userId="73b6c4bd58836735" providerId="LiveId" clId="{C00AA7F5-0EC5-4656-84E5-B1513740F2F9}" dt="2022-09-28T04:31:57.775" v="3487" actId="20577"/>
          <ac:spMkLst>
            <pc:docMk/>
            <pc:sldMk cId="3086058724" sldId="1395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5:32:16.130" v="6328" actId="478"/>
          <ac:spMkLst>
            <pc:docMk/>
            <pc:sldMk cId="3086058724" sldId="1395"/>
            <ac:spMk id="20" creationId="{CB33BDC0-F706-AA77-415F-46E4D8BB261B}"/>
          </ac:spMkLst>
        </pc:spChg>
        <pc:spChg chg="add del mod">
          <ac:chgData name="Nathália Demetrio" userId="73b6c4bd58836735" providerId="LiveId" clId="{C00AA7F5-0EC5-4656-84E5-B1513740F2F9}" dt="2022-10-12T19:48:10.703" v="12219" actId="478"/>
          <ac:spMkLst>
            <pc:docMk/>
            <pc:sldMk cId="3086058724" sldId="1395"/>
            <ac:spMk id="21" creationId="{D52450B0-050A-4819-CD01-EBC8207A1EF5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9" creationId="{56820CDE-0D2D-D868-699C-CAE84713A1A7}"/>
          </ac:spMkLst>
        </pc:spChg>
        <pc:spChg chg="del">
          <ac:chgData name="Nathália Demetrio" userId="73b6c4bd58836735" providerId="LiveId" clId="{C00AA7F5-0EC5-4656-84E5-B1513740F2F9}" dt="2022-09-28T04:29:23.016" v="3458" actId="478"/>
          <ac:spMkLst>
            <pc:docMk/>
            <pc:sldMk cId="3086058724" sldId="1395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09-28T04:29:18.511" v="3457" actId="478"/>
          <ac:spMkLst>
            <pc:docMk/>
            <pc:sldMk cId="3086058724" sldId="1395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09-28T04:32:39.584" v="3488" actId="478"/>
          <ac:grpSpMkLst>
            <pc:docMk/>
            <pc:sldMk cId="3086058724" sldId="1395"/>
            <ac:grpSpMk id="14" creationId="{01D3F8D4-5D5E-B532-ADB7-2638F1A2C28B}"/>
          </ac:grpSpMkLst>
        </pc:grpChg>
        <pc:graphicFrameChg chg="add del mod">
          <ac:chgData name="Nathália Demetrio" userId="73b6c4bd58836735" providerId="LiveId" clId="{C00AA7F5-0EC5-4656-84E5-B1513740F2F9}" dt="2022-10-05T04:57:08.172" v="6039" actId="21"/>
          <ac:graphicFrameMkLst>
            <pc:docMk/>
            <pc:sldMk cId="3086058724" sldId="1395"/>
            <ac:graphicFrameMk id="22" creationId="{EAABB04A-E677-C319-A737-7AE25CC1D1F4}"/>
          </ac:graphicFrameMkLst>
        </pc:graphicFrameChg>
        <pc:picChg chg="add del mod">
          <ac:chgData name="Nathália Demetrio" userId="73b6c4bd58836735" providerId="LiveId" clId="{C00AA7F5-0EC5-4656-84E5-B1513740F2F9}" dt="2022-10-12T19:53:12.388" v="12367" actId="478"/>
          <ac:picMkLst>
            <pc:docMk/>
            <pc:sldMk cId="3086058724" sldId="1395"/>
            <ac:picMk id="3" creationId="{C286DFB4-EF2C-57FC-71EE-67B559B2D38B}"/>
          </ac:picMkLst>
        </pc:picChg>
        <pc:picChg chg="add del mod">
          <ac:chgData name="Nathália Demetrio" userId="73b6c4bd58836735" providerId="LiveId" clId="{C00AA7F5-0EC5-4656-84E5-B1513740F2F9}" dt="2022-10-05T04:57:21.526" v="6043" actId="21"/>
          <ac:picMkLst>
            <pc:docMk/>
            <pc:sldMk cId="3086058724" sldId="1395"/>
            <ac:picMk id="5" creationId="{B45F79E6-B464-BBF4-9196-E3DBA87C10E4}"/>
          </ac:picMkLst>
        </pc:picChg>
        <pc:picChg chg="add del mod">
          <ac:chgData name="Nathália Demetrio" userId="73b6c4bd58836735" providerId="LiveId" clId="{C00AA7F5-0EC5-4656-84E5-B1513740F2F9}" dt="2022-10-12T19:48:12.862" v="12221" actId="478"/>
          <ac:picMkLst>
            <pc:docMk/>
            <pc:sldMk cId="3086058724" sldId="1395"/>
            <ac:picMk id="8" creationId="{CD6FBA23-8453-A9B4-3C26-C653C3C68DF3}"/>
          </ac:picMkLst>
        </pc:picChg>
        <pc:picChg chg="add mod">
          <ac:chgData name="Nathália Demetrio" userId="73b6c4bd58836735" providerId="LiveId" clId="{C00AA7F5-0EC5-4656-84E5-B1513740F2F9}" dt="2022-10-12T20:01:02.799" v="12507" actId="14100"/>
          <ac:picMkLst>
            <pc:docMk/>
            <pc:sldMk cId="3086058724" sldId="1395"/>
            <ac:picMk id="9" creationId="{0DAAB3C7-6022-A7FF-1BDE-075EE254D1BA}"/>
          </ac:picMkLst>
        </pc:picChg>
        <pc:picChg chg="add del mod">
          <ac:chgData name="Nathália Demetrio" userId="73b6c4bd58836735" providerId="LiveId" clId="{C00AA7F5-0EC5-4656-84E5-B1513740F2F9}" dt="2022-10-12T20:01:03.216" v="12508" actId="478"/>
          <ac:picMkLst>
            <pc:docMk/>
            <pc:sldMk cId="3086058724" sldId="1395"/>
            <ac:picMk id="19" creationId="{7E0E86FA-D968-BC90-5DA0-DC51956A8846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5" creationId="{D6F24F9E-9B1A-F788-4C88-E5F09FBB624D}"/>
          </ac:picMkLst>
        </pc:picChg>
      </pc:sldChg>
      <pc:sldChg chg="add del">
        <pc:chgData name="Nathália Demetrio" userId="73b6c4bd58836735" providerId="LiveId" clId="{C00AA7F5-0EC5-4656-84E5-B1513740F2F9}" dt="2022-09-28T04:29:12.151" v="3456"/>
        <pc:sldMkLst>
          <pc:docMk/>
          <pc:sldMk cId="3760402555" sldId="13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998145940" sldId="1395"/>
        </pc:sldMkLst>
      </pc:sldChg>
      <pc:sldChg chg="add del">
        <pc:chgData name="Nathália Demetrio" userId="73b6c4bd58836735" providerId="LiveId" clId="{C00AA7F5-0EC5-4656-84E5-B1513740F2F9}" dt="2022-09-28T04:41:08.739" v="3556"/>
        <pc:sldMkLst>
          <pc:docMk/>
          <pc:sldMk cId="782105239" sldId="1396"/>
        </pc:sldMkLst>
      </pc:sldChg>
      <pc:sldChg chg="addSp delSp modSp mod ord modAnim">
        <pc:chgData name="Nathália Demetrio" userId="73b6c4bd58836735" providerId="LiveId" clId="{C00AA7F5-0EC5-4656-84E5-B1513740F2F9}" dt="2022-10-16T23:14:30.213" v="23825" actId="1076"/>
        <pc:sldMkLst>
          <pc:docMk/>
          <pc:sldMk cId="2882203051" sldId="1396"/>
        </pc:sldMkLst>
        <pc:spChg chg="mod">
          <ac:chgData name="Nathália Demetrio" userId="73b6c4bd58836735" providerId="LiveId" clId="{C00AA7F5-0EC5-4656-84E5-B1513740F2F9}" dt="2022-10-14T21:41:46.248" v="20482" actId="20577"/>
          <ac:spMkLst>
            <pc:docMk/>
            <pc:sldMk cId="2882203051" sldId="139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5:02:48.907" v="22345" actId="403"/>
          <ac:spMkLst>
            <pc:docMk/>
            <pc:sldMk cId="2882203051" sldId="1396"/>
            <ac:spMk id="5" creationId="{94982B6C-7C77-42D0-9E2D-9E6D593FCDEB}"/>
          </ac:spMkLst>
        </pc:spChg>
        <pc:spChg chg="add del">
          <ac:chgData name="Nathália Demetrio" userId="73b6c4bd58836735" providerId="LiveId" clId="{C00AA7F5-0EC5-4656-84E5-B1513740F2F9}" dt="2022-10-14T22:37:48.322" v="20748"/>
          <ac:spMkLst>
            <pc:docMk/>
            <pc:sldMk cId="2882203051" sldId="1396"/>
            <ac:spMk id="8" creationId="{5EFF7888-956A-8362-B898-690F2E824818}"/>
          </ac:spMkLst>
        </pc:spChg>
        <pc:spChg chg="add mod">
          <ac:chgData name="Nathália Demetrio" userId="73b6c4bd58836735" providerId="LiveId" clId="{C00AA7F5-0EC5-4656-84E5-B1513740F2F9}" dt="2022-10-15T15:03:27.286" v="22400" actId="20577"/>
          <ac:spMkLst>
            <pc:docMk/>
            <pc:sldMk cId="2882203051" sldId="1396"/>
            <ac:spMk id="8" creationId="{86FA1AB7-4CE2-ADC7-EB94-5354F9EC16AE}"/>
          </ac:spMkLst>
        </pc:spChg>
        <pc:spChg chg="add mod">
          <ac:chgData name="Nathália Demetrio" userId="73b6c4bd58836735" providerId="LiveId" clId="{C00AA7F5-0EC5-4656-84E5-B1513740F2F9}" dt="2022-10-15T15:03:11.695" v="22381" actId="1076"/>
          <ac:spMkLst>
            <pc:docMk/>
            <pc:sldMk cId="2882203051" sldId="1396"/>
            <ac:spMk id="10" creationId="{3B2036D7-15F8-9921-0E92-73EAB3E6A8B6}"/>
          </ac:spMkLst>
        </pc:spChg>
        <pc:picChg chg="add del mod">
          <ac:chgData name="Nathália Demetrio" userId="73b6c4bd58836735" providerId="LiveId" clId="{C00AA7F5-0EC5-4656-84E5-B1513740F2F9}" dt="2022-10-14T21:41:50.479" v="20483" actId="478"/>
          <ac:picMkLst>
            <pc:docMk/>
            <pc:sldMk cId="2882203051" sldId="1396"/>
            <ac:picMk id="3" creationId="{128FE238-4603-04F6-D15C-4D289E68C986}"/>
          </ac:picMkLst>
        </pc:picChg>
        <pc:picChg chg="add mod modCrop">
          <ac:chgData name="Nathália Demetrio" userId="73b6c4bd58836735" providerId="LiveId" clId="{C00AA7F5-0EC5-4656-84E5-B1513740F2F9}" dt="2022-10-15T15:03:19.063" v="22385" actId="1076"/>
          <ac:picMkLst>
            <pc:docMk/>
            <pc:sldMk cId="2882203051" sldId="1396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09-28T04:41:53.734" v="3557" actId="478"/>
          <ac:picMkLst>
            <pc:docMk/>
            <pc:sldMk cId="2882203051" sldId="1396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4" creationId="{E30F0A4F-50BA-0C5F-7C9C-65DA35708E61}"/>
          </ac:picMkLst>
        </pc:picChg>
        <pc:picChg chg="add del mod">
          <ac:chgData name="Nathália Demetrio" userId="73b6c4bd58836735" providerId="LiveId" clId="{C00AA7F5-0EC5-4656-84E5-B1513740F2F9}" dt="2022-10-14T21:41:50.479" v="20483" actId="478"/>
          <ac:picMkLst>
            <pc:docMk/>
            <pc:sldMk cId="2882203051" sldId="1396"/>
            <ac:picMk id="5" creationId="{7A658AE5-9D87-8797-F273-2B98A8A62D4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6" creationId="{816471BF-64CA-E15C-2194-BAB86135BA24}"/>
          </ac:picMkLst>
        </pc:picChg>
        <pc:picChg chg="add mod">
          <ac:chgData name="Nathália Demetrio" userId="73b6c4bd58836735" providerId="LiveId" clId="{C00AA7F5-0EC5-4656-84E5-B1513740F2F9}" dt="2022-10-15T15:03:15.228" v="22382" actId="1076"/>
          <ac:picMkLst>
            <pc:docMk/>
            <pc:sldMk cId="2882203051" sldId="1396"/>
            <ac:picMk id="6" creationId="{F69B78FE-FDB7-8F8C-C03A-EEFC3A4CA5C3}"/>
          </ac:picMkLst>
        </pc:picChg>
        <pc:picChg chg="add mod">
          <ac:chgData name="Nathália Demetrio" userId="73b6c4bd58836735" providerId="LiveId" clId="{C00AA7F5-0EC5-4656-84E5-B1513740F2F9}" dt="2022-10-14T21:42:15.290" v="20494" actId="1076"/>
          <ac:picMkLst>
            <pc:docMk/>
            <pc:sldMk cId="2882203051" sldId="1396"/>
            <ac:picMk id="7" creationId="{23A3BD5D-DE43-91E2-F766-B0A693AE140C}"/>
          </ac:picMkLst>
        </pc:picChg>
        <pc:picChg chg="add del mod">
          <ac:chgData name="Nathália Demetrio" userId="73b6c4bd58836735" providerId="LiveId" clId="{C00AA7F5-0EC5-4656-84E5-B1513740F2F9}" dt="2022-10-13T00:43:58.830" v="12848" actId="478"/>
          <ac:picMkLst>
            <pc:docMk/>
            <pc:sldMk cId="2882203051" sldId="1396"/>
            <ac:picMk id="7" creationId="{F23407E9-5C53-6829-0798-55DDE442A477}"/>
          </ac:picMkLst>
        </pc:picChg>
        <pc:picChg chg="add del mod">
          <ac:chgData name="Nathália Demetrio" userId="73b6c4bd58836735" providerId="LiveId" clId="{C00AA7F5-0EC5-4656-84E5-B1513740F2F9}" dt="2022-10-13T00:43:27.567" v="12841" actId="478"/>
          <ac:picMkLst>
            <pc:docMk/>
            <pc:sldMk cId="2882203051" sldId="1396"/>
            <ac:picMk id="8" creationId="{F2BA2376-68EF-A782-5996-511B8ACB7716}"/>
          </ac:picMkLst>
        </pc:picChg>
        <pc:picChg chg="add del mod">
          <ac:chgData name="Nathália Demetrio" userId="73b6c4bd58836735" providerId="LiveId" clId="{C00AA7F5-0EC5-4656-84E5-B1513740F2F9}" dt="2022-10-14T22:38:07.991" v="20756" actId="478"/>
          <ac:picMkLst>
            <pc:docMk/>
            <pc:sldMk cId="2882203051" sldId="1396"/>
            <ac:picMk id="9" creationId="{F9E88488-1087-3389-37F7-7984B5FE5F12}"/>
          </ac:picMkLst>
        </pc:picChg>
        <pc:cxnChg chg="add mod">
          <ac:chgData name="Nathália Demetrio" userId="73b6c4bd58836735" providerId="LiveId" clId="{C00AA7F5-0EC5-4656-84E5-B1513740F2F9}" dt="2022-10-16T23:14:30.213" v="23825" actId="1076"/>
          <ac:cxnSpMkLst>
            <pc:docMk/>
            <pc:sldMk cId="2882203051" sldId="1396"/>
            <ac:cxnSpMk id="3" creationId="{4A8600D4-776C-F091-F1DF-5DF487649BF3}"/>
          </ac:cxnSpMkLst>
        </pc:cxnChg>
      </pc:sldChg>
      <pc:sldChg chg="add del">
        <pc:chgData name="Nathália Demetrio" userId="73b6c4bd58836735" providerId="LiveId" clId="{C00AA7F5-0EC5-4656-84E5-B1513740F2F9}" dt="2022-10-13T00:39:37.105" v="12715" actId="47"/>
        <pc:sldMkLst>
          <pc:docMk/>
          <pc:sldMk cId="1540550885" sldId="1397"/>
        </pc:sldMkLst>
      </pc:sldChg>
      <pc:sldChg chg="addSp delSp modSp del">
        <pc:chgData name="Nathália Demetrio" userId="73b6c4bd58836735" providerId="LiveId" clId="{C00AA7F5-0EC5-4656-84E5-B1513740F2F9}" dt="2022-10-13T00:39:23.169" v="12712" actId="2696"/>
        <pc:sldMkLst>
          <pc:docMk/>
          <pc:sldMk cId="4164357152" sldId="1397"/>
        </pc:sldMkLst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09-28T04:43:20.214" v="3570"/>
          <ac:picMkLst>
            <pc:docMk/>
            <pc:sldMk cId="4164357152" sldId="1397"/>
            <ac:picMk id="13" creationId="{FCEC4E51-079B-6050-BDC3-85BA0E1F5BE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5" creationId="{B25AD49B-D9B9-C0FA-FEEE-74F14473891D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6" creationId="{95DE554F-9CF1-815F-D8F9-6429933099C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7" creationId="{82B754A6-EE4E-E9AD-F903-A0292AA5A51C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8" creationId="{62938E81-8D26-ABB0-4E61-3C8D71C05777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9" creationId="{7AF023E4-485F-0323-19D1-C5855AAD42F9}"/>
          </ac:picMkLst>
        </pc:picChg>
      </pc:sldChg>
      <pc:sldChg chg="addSp delSp modSp mod ord modAnim modNotesTx">
        <pc:chgData name="Nathália Demetrio" userId="73b6c4bd58836735" providerId="LiveId" clId="{C00AA7F5-0EC5-4656-84E5-B1513740F2F9}" dt="2022-10-13T04:08:17.493" v="13542" actId="1076"/>
        <pc:sldMkLst>
          <pc:docMk/>
          <pc:sldMk cId="1081446846" sldId="1398"/>
        </pc:sldMkLst>
        <pc:spChg chg="mod">
          <ac:chgData name="Nathália Demetrio" userId="73b6c4bd58836735" providerId="LiveId" clId="{C00AA7F5-0EC5-4656-84E5-B1513740F2F9}" dt="2022-10-13T00:49:56.167" v="12948" actId="20577"/>
          <ac:spMkLst>
            <pc:docMk/>
            <pc:sldMk cId="1081446846" sldId="139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0:50:03.706" v="12952" actId="1076"/>
          <ac:spMkLst>
            <pc:docMk/>
            <pc:sldMk cId="1081446846" sldId="1398"/>
            <ac:spMk id="3" creationId="{B06FE9EB-2DEB-0841-B987-AE40974AE518}"/>
          </ac:spMkLst>
        </pc:spChg>
        <pc:spChg chg="add mod">
          <ac:chgData name="Nathália Demetrio" userId="73b6c4bd58836735" providerId="LiveId" clId="{C00AA7F5-0EC5-4656-84E5-B1513740F2F9}" dt="2022-10-13T00:49:59.857" v="12950" actId="120"/>
          <ac:spMkLst>
            <pc:docMk/>
            <pc:sldMk cId="1081446846" sldId="1398"/>
            <ac:spMk id="4" creationId="{EB4F27A3-7D45-F252-1344-6A84FE91C94E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10-13T04:08:17.493" v="13542" actId="1076"/>
          <ac:picMkLst>
            <pc:docMk/>
            <pc:sldMk cId="1081446846" sldId="1398"/>
            <ac:picMk id="12" creationId="{B20A833F-244C-A1EA-B164-2C1535C8221F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5" creationId="{4A597161-FE6C-76A8-E650-4440CD81FFF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6" creationId="{BFF50EBF-EEA3-36EA-D299-B0392751C180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7" creationId="{0DDFE339-3D95-8883-AE30-92CD63D78BF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8" creationId="{C3D3D1D9-414B-1BB6-DD04-04137545F928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9" creationId="{01B42247-B3E3-FB73-D75B-B2CAC61CCDE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20" creationId="{880AB8E3-EBC3-D48E-F3B2-FB23A7CE3873}"/>
          </ac:picMkLst>
        </pc:pic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8T04:43:45.271" v="3573"/>
        <pc:sldMkLst>
          <pc:docMk/>
          <pc:sldMk cId="3881753417" sldId="1398"/>
        </pc:sldMkLst>
      </pc:sldChg>
      <pc:sldChg chg="addSp delSp modSp del mod">
        <pc:chgData name="Nathália Demetrio" userId="73b6c4bd58836735" providerId="LiveId" clId="{C00AA7F5-0EC5-4656-84E5-B1513740F2F9}" dt="2022-10-13T01:31:39.824" v="13317" actId="47"/>
        <pc:sldMkLst>
          <pc:docMk/>
          <pc:sldMk cId="989733847" sldId="1399"/>
        </pc:sldMkLst>
        <pc:picChg chg="add mod">
          <ac:chgData name="Nathália Demetrio" userId="73b6c4bd58836735" providerId="LiveId" clId="{C00AA7F5-0EC5-4656-84E5-B1513740F2F9}" dt="2022-09-28T04:44:26.493" v="3611" actId="1037"/>
          <ac:picMkLst>
            <pc:docMk/>
            <pc:sldMk cId="989733847" sldId="1399"/>
            <ac:picMk id="16" creationId="{D1660568-33C9-7131-903E-79AF01C83F1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18" creationId="{54D29642-C761-2122-8B37-1544C9C2AB7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20" creationId="{31D8C66B-EA19-6E61-89D1-85DEAD96CC8A}"/>
          </ac:picMkLst>
        </pc:picChg>
      </pc:sldChg>
      <pc:sldChg chg="add del">
        <pc:chgData name="Nathália Demetrio" userId="73b6c4bd58836735" providerId="LiveId" clId="{C00AA7F5-0EC5-4656-84E5-B1513740F2F9}" dt="2022-10-13T00:53:15.952" v="13072" actId="47"/>
        <pc:sldMkLst>
          <pc:docMk/>
          <pc:sldMk cId="2535933307" sldId="1459"/>
        </pc:sldMkLst>
      </pc:sldChg>
      <pc:sldChg chg="add del">
        <pc:chgData name="Nathália Demetrio" userId="73b6c4bd58836735" providerId="LiveId" clId="{C00AA7F5-0EC5-4656-84E5-B1513740F2F9}" dt="2022-10-13T00:56:33.924" v="13227" actId="47"/>
        <pc:sldMkLst>
          <pc:docMk/>
          <pc:sldMk cId="3487377123" sldId="14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2982113485" sldId="1496"/>
        </pc:sldMkLst>
      </pc:sldChg>
      <pc:sldChg chg="addSp modSp add del">
        <pc:chgData name="Nathália Demetrio" userId="73b6c4bd58836735" providerId="LiveId" clId="{C00AA7F5-0EC5-4656-84E5-B1513740F2F9}" dt="2022-10-05T05:25:12.187" v="6145" actId="47"/>
        <pc:sldMkLst>
          <pc:docMk/>
          <pc:sldMk cId="3811248649" sldId="1496"/>
        </pc:sldMkLst>
        <pc:picChg chg="add 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" creationId="{29E90E2B-5C36-547C-09E1-3672A818D16A}"/>
          </ac:picMkLst>
        </pc:picChg>
        <pc:picChg chg="add mod">
          <ac:chgData name="Nathália Demetrio" userId="73b6c4bd58836735" providerId="LiveId" clId="{C00AA7F5-0EC5-4656-84E5-B1513740F2F9}" dt="2022-09-28T04:46:58.085" v="3620" actId="1076"/>
          <ac:picMkLst>
            <pc:docMk/>
            <pc:sldMk cId="3811248649" sldId="1496"/>
            <ac:picMk id="4" creationId="{87BFEABE-4489-FBD5-4CAE-2D3416411B7E}"/>
          </ac:picMkLst>
        </pc:picChg>
        <pc:picChg chg="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076" creationId="{4012D3F7-7647-4540-802A-C5B9FF82495A}"/>
          </ac:picMkLst>
        </pc:picChg>
      </pc:sldChg>
      <pc:sldChg chg="del">
        <pc:chgData name="Nathália Demetrio" userId="73b6c4bd58836735" providerId="LiveId" clId="{C00AA7F5-0EC5-4656-84E5-B1513740F2F9}" dt="2022-10-14T04:51:58.593" v="19812" actId="47"/>
        <pc:sldMkLst>
          <pc:docMk/>
          <pc:sldMk cId="919484702" sldId="1497"/>
        </pc:sldMkLst>
      </pc:sldChg>
      <pc:sldChg chg="add del">
        <pc:chgData name="Nathália Demetrio" userId="73b6c4bd58836735" providerId="LiveId" clId="{C00AA7F5-0EC5-4656-84E5-B1513740F2F9}" dt="2022-09-28T04:39:04.044" v="3515"/>
        <pc:sldMkLst>
          <pc:docMk/>
          <pc:sldMk cId="1521721193" sldId="1509"/>
        </pc:sldMkLst>
      </pc:sldChg>
      <pc:sldChg chg="delSp modSp del mod">
        <pc:chgData name="Nathália Demetrio" userId="73b6c4bd58836735" providerId="LiveId" clId="{C00AA7F5-0EC5-4656-84E5-B1513740F2F9}" dt="2022-10-14T04:47:39.546" v="19759" actId="47"/>
        <pc:sldMkLst>
          <pc:docMk/>
          <pc:sldMk cId="2455713022" sldId="1517"/>
        </pc:sldMkLst>
        <pc:spChg chg="mod">
          <ac:chgData name="Nathália Demetrio" userId="73b6c4bd58836735" providerId="LiveId" clId="{C00AA7F5-0EC5-4656-84E5-B1513740F2F9}" dt="2022-10-14T04:46:37.212" v="19702" actId="1076"/>
          <ac:spMkLst>
            <pc:docMk/>
            <pc:sldMk cId="2455713022" sldId="1517"/>
            <ac:spMk id="10" creationId="{F730CDE0-53BA-4612-B841-705C18E128DE}"/>
          </ac:spMkLst>
        </pc:spChg>
        <pc:picChg chg="del">
          <ac:chgData name="Nathália Demetrio" userId="73b6c4bd58836735" providerId="LiveId" clId="{C00AA7F5-0EC5-4656-84E5-B1513740F2F9}" dt="2022-10-14T04:47:13.677" v="19708" actId="21"/>
          <ac:picMkLst>
            <pc:docMk/>
            <pc:sldMk cId="2455713022" sldId="1517"/>
            <ac:picMk id="8" creationId="{0731F598-E7E2-449D-B3DB-982A7DCD892C}"/>
          </ac:picMkLst>
        </pc:picChg>
      </pc:sldChg>
      <pc:sldChg chg="del">
        <pc:chgData name="Nathália Demetrio" userId="73b6c4bd58836735" providerId="LiveId" clId="{C00AA7F5-0EC5-4656-84E5-B1513740F2F9}" dt="2022-10-14T04:49:46.167" v="19785" actId="47"/>
        <pc:sldMkLst>
          <pc:docMk/>
          <pc:sldMk cId="2221955960" sldId="1518"/>
        </pc:sldMkLst>
      </pc:sldChg>
      <pc:sldChg chg="del">
        <pc:chgData name="Nathália Demetrio" userId="73b6c4bd58836735" providerId="LiveId" clId="{C00AA7F5-0EC5-4656-84E5-B1513740F2F9}" dt="2022-10-14T04:48:54.977" v="19771" actId="47"/>
        <pc:sldMkLst>
          <pc:docMk/>
          <pc:sldMk cId="3970053670" sldId="1522"/>
        </pc:sldMkLst>
      </pc:sldChg>
      <pc:sldChg chg="del ord">
        <pc:chgData name="Nathália Demetrio" userId="73b6c4bd58836735" providerId="LiveId" clId="{C00AA7F5-0EC5-4656-84E5-B1513740F2F9}" dt="2022-10-14T04:53:28.512" v="19870" actId="47"/>
        <pc:sldMkLst>
          <pc:docMk/>
          <pc:sldMk cId="723575942" sldId="1527"/>
        </pc:sldMkLst>
      </pc:sldChg>
      <pc:sldChg chg="addSp delSp modSp del mod ord">
        <pc:chgData name="Nathália Demetrio" userId="73b6c4bd58836735" providerId="LiveId" clId="{C00AA7F5-0EC5-4656-84E5-B1513740F2F9}" dt="2022-10-14T04:50:52.196" v="19808" actId="47"/>
        <pc:sldMkLst>
          <pc:docMk/>
          <pc:sldMk cId="3516473731" sldId="1529"/>
        </pc:sldMkLst>
        <pc:picChg chg="add del mod">
          <ac:chgData name="Nathália Demetrio" userId="73b6c4bd58836735" providerId="LiveId" clId="{C00AA7F5-0EC5-4656-84E5-B1513740F2F9}" dt="2022-10-14T04:50:15.579" v="19793" actId="21"/>
          <ac:picMkLst>
            <pc:docMk/>
            <pc:sldMk cId="3516473731" sldId="1529"/>
            <ac:picMk id="3" creationId="{35705AD9-E7EA-3AF6-2444-98324D960FB2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8" creationId="{F0B4615D-8444-474F-BD03-220B3FE087D6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9" creationId="{8A319F17-CC00-44C3-A9EB-3D1F5B8CF3DC}"/>
          </ac:picMkLst>
        </pc:picChg>
      </pc:sldChg>
      <pc:sldChg chg="del ord">
        <pc:chgData name="Nathália Demetrio" userId="73b6c4bd58836735" providerId="LiveId" clId="{C00AA7F5-0EC5-4656-84E5-B1513740F2F9}" dt="2022-10-14T04:52:43.826" v="19841" actId="47"/>
        <pc:sldMkLst>
          <pc:docMk/>
          <pc:sldMk cId="4224824176" sldId="1530"/>
        </pc:sldMkLst>
      </pc:sldChg>
      <pc:sldChg chg="del">
        <pc:chgData name="Nathália Demetrio" userId="73b6c4bd58836735" providerId="LiveId" clId="{C00AA7F5-0EC5-4656-84E5-B1513740F2F9}" dt="2022-10-14T04:49:27.547" v="19780" actId="47"/>
        <pc:sldMkLst>
          <pc:docMk/>
          <pc:sldMk cId="2155855262" sldId="1540"/>
        </pc:sldMkLst>
      </pc:sldChg>
      <pc:sldChg chg="del">
        <pc:chgData name="Nathália Demetrio" userId="73b6c4bd58836735" providerId="LiveId" clId="{C00AA7F5-0EC5-4656-84E5-B1513740F2F9}" dt="2022-10-14T04:49:25.540" v="19779" actId="47"/>
        <pc:sldMkLst>
          <pc:docMk/>
          <pc:sldMk cId="2181064938" sldId="1545"/>
        </pc:sldMkLst>
      </pc:sldChg>
      <pc:sldChg chg="del">
        <pc:chgData name="Nathália Demetrio" userId="73b6c4bd58836735" providerId="LiveId" clId="{C00AA7F5-0EC5-4656-84E5-B1513740F2F9}" dt="2022-10-14T04:54:01.744" v="19887" actId="2696"/>
        <pc:sldMkLst>
          <pc:docMk/>
          <pc:sldMk cId="205575080" sldId="1551"/>
        </pc:sldMkLst>
      </pc:sldChg>
      <pc:sldChg chg="add del">
        <pc:chgData name="Nathália Demetrio" userId="73b6c4bd58836735" providerId="LiveId" clId="{C00AA7F5-0EC5-4656-84E5-B1513740F2F9}" dt="2022-10-14T04:54:20.327" v="19893" actId="47"/>
        <pc:sldMkLst>
          <pc:docMk/>
          <pc:sldMk cId="782565862" sldId="1551"/>
        </pc:sldMkLst>
      </pc:sldChg>
      <pc:sldChg chg="del">
        <pc:chgData name="Nathália Demetrio" userId="73b6c4bd58836735" providerId="LiveId" clId="{C00AA7F5-0EC5-4656-84E5-B1513740F2F9}" dt="2022-10-14T04:49:23.701" v="19778" actId="47"/>
        <pc:sldMkLst>
          <pc:docMk/>
          <pc:sldMk cId="1391986845" sldId="1556"/>
        </pc:sldMkLst>
      </pc:sldChg>
      <pc:sldChg chg="del">
        <pc:chgData name="Nathália Demetrio" userId="73b6c4bd58836735" providerId="LiveId" clId="{C00AA7F5-0EC5-4656-84E5-B1513740F2F9}" dt="2022-10-14T04:51:38.827" v="19811" actId="47"/>
        <pc:sldMkLst>
          <pc:docMk/>
          <pc:sldMk cId="3397718488" sldId="1567"/>
        </pc:sldMkLst>
      </pc:sldChg>
      <pc:sldChg chg="del">
        <pc:chgData name="Nathália Demetrio" userId="73b6c4bd58836735" providerId="LiveId" clId="{C00AA7F5-0EC5-4656-84E5-B1513740F2F9}" dt="2022-10-14T04:54:52.994" v="19916" actId="47"/>
        <pc:sldMkLst>
          <pc:docMk/>
          <pc:sldMk cId="1298843175" sldId="1576"/>
        </pc:sldMkLst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1530886414" sldId="1577"/>
        </pc:sldMkLst>
        <pc:picChg chg="del">
          <ac:chgData name="Nathália Demetrio" userId="73b6c4bd58836735" providerId="LiveId" clId="{C00AA7F5-0EC5-4656-84E5-B1513740F2F9}" dt="2022-10-14T04:55:47.917" v="19938" actId="21"/>
          <ac:picMkLst>
            <pc:docMk/>
            <pc:sldMk cId="1530886414" sldId="1577"/>
            <ac:picMk id="3" creationId="{E88EDF7E-307A-41BE-B5DE-D74C418BE479}"/>
          </ac:picMkLst>
        </pc:picChg>
      </pc:sldChg>
      <pc:sldChg chg="delSp del">
        <pc:chgData name="Nathália Demetrio" userId="73b6c4bd58836735" providerId="LiveId" clId="{C00AA7F5-0EC5-4656-84E5-B1513740F2F9}" dt="2022-10-14T04:55:21.595" v="19928" actId="47"/>
        <pc:sldMkLst>
          <pc:docMk/>
          <pc:sldMk cId="1597456234" sldId="1578"/>
        </pc:sldMkLst>
        <pc:picChg chg="del">
          <ac:chgData name="Nathália Demetrio" userId="73b6c4bd58836735" providerId="LiveId" clId="{C00AA7F5-0EC5-4656-84E5-B1513740F2F9}" dt="2022-10-14T04:55:10.220" v="19923" actId="21"/>
          <ac:picMkLst>
            <pc:docMk/>
            <pc:sldMk cId="1597456234" sldId="1578"/>
            <ac:picMk id="3074" creationId="{DE7ECE45-0969-4D14-A3FE-26CB261FBA62}"/>
          </ac:picMkLst>
        </pc:picChg>
      </pc:sldChg>
      <pc:sldChg chg="delSp del">
        <pc:chgData name="Nathália Demetrio" userId="73b6c4bd58836735" providerId="LiveId" clId="{C00AA7F5-0EC5-4656-84E5-B1513740F2F9}" dt="2022-10-14T04:55:08.757" v="19922" actId="47"/>
        <pc:sldMkLst>
          <pc:docMk/>
          <pc:sldMk cId="3390127750" sldId="1579"/>
        </pc:sldMkLst>
        <pc:picChg chg="del">
          <ac:chgData name="Nathália Demetrio" userId="73b6c4bd58836735" providerId="LiveId" clId="{C00AA7F5-0EC5-4656-84E5-B1513740F2F9}" dt="2022-10-14T04:54:59.141" v="19917" actId="21"/>
          <ac:picMkLst>
            <pc:docMk/>
            <pc:sldMk cId="3390127750" sldId="1579"/>
            <ac:picMk id="2050" creationId="{7C51FF2A-9434-440F-BC10-63F046D80A7A}"/>
          </ac:picMkLst>
        </pc:picChg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3913937048" sldId="1580"/>
        </pc:sldMkLst>
        <pc:picChg chg="del">
          <ac:chgData name="Nathália Demetrio" userId="73b6c4bd58836735" providerId="LiveId" clId="{C00AA7F5-0EC5-4656-84E5-B1513740F2F9}" dt="2022-10-14T04:55:39.293" v="19934" actId="21"/>
          <ac:picMkLst>
            <pc:docMk/>
            <pc:sldMk cId="3913937048" sldId="1580"/>
            <ac:picMk id="11" creationId="{E36B9783-1F52-4D5B-B597-83379FDED57F}"/>
          </ac:picMkLst>
        </pc:picChg>
      </pc:sldChg>
      <pc:sldChg chg="del">
        <pc:chgData name="Nathália Demetrio" userId="73b6c4bd58836735" providerId="LiveId" clId="{C00AA7F5-0EC5-4656-84E5-B1513740F2F9}" dt="2022-10-14T04:56:19.035" v="19946" actId="47"/>
        <pc:sldMkLst>
          <pc:docMk/>
          <pc:sldMk cId="3515346970" sldId="1581"/>
        </pc:sldMkLst>
      </pc:sldChg>
      <pc:sldChg chg="del">
        <pc:chgData name="Nathália Demetrio" userId="73b6c4bd58836735" providerId="LiveId" clId="{C00AA7F5-0EC5-4656-84E5-B1513740F2F9}" dt="2022-10-14T04:53:56.525" v="19886" actId="47"/>
        <pc:sldMkLst>
          <pc:docMk/>
          <pc:sldMk cId="1280456144" sldId="1585"/>
        </pc:sldMkLst>
      </pc:sldChg>
      <pc:sldChg chg="modSp add del mod ord modNotesTx">
        <pc:chgData name="Nathália Demetrio" userId="73b6c4bd58836735" providerId="LiveId" clId="{C00AA7F5-0EC5-4656-84E5-B1513740F2F9}" dt="2022-10-14T03:42:16.618" v="19456" actId="47"/>
        <pc:sldMkLst>
          <pc:docMk/>
          <pc:sldMk cId="411639563" sldId="1672"/>
        </pc:sldMkLst>
        <pc:spChg chg="mod">
          <ac:chgData name="Nathália Demetrio" userId="73b6c4bd58836735" providerId="LiveId" clId="{C00AA7F5-0EC5-4656-84E5-B1513740F2F9}" dt="2022-10-14T03:15:50.515" v="18750" actId="20577"/>
          <ac:spMkLst>
            <pc:docMk/>
            <pc:sldMk cId="411639563" sldId="1672"/>
            <ac:spMk id="4" creationId="{A9E94673-167C-4573-BA77-2C3489200DF9}"/>
          </ac:spMkLst>
        </pc:spChg>
      </pc:sldChg>
      <pc:sldChg chg="add del">
        <pc:chgData name="Nathália Demetrio" userId="73b6c4bd58836735" providerId="LiveId" clId="{C00AA7F5-0EC5-4656-84E5-B1513740F2F9}" dt="2022-10-14T03:08:40.858" v="18602" actId="2696"/>
        <pc:sldMkLst>
          <pc:docMk/>
          <pc:sldMk cId="649499378" sldId="1672"/>
        </pc:sldMkLst>
      </pc:sldChg>
      <pc:sldChg chg="addSp delSp modSp del mod">
        <pc:chgData name="Nathália Demetrio" userId="73b6c4bd58836735" providerId="LiveId" clId="{C00AA7F5-0EC5-4656-84E5-B1513740F2F9}" dt="2022-10-14T04:56:20.711" v="19947" actId="2696"/>
        <pc:sldMkLst>
          <pc:docMk/>
          <pc:sldMk cId="505812572" sldId="1673"/>
        </pc:sldMkLst>
        <pc:spChg chg="mod">
          <ac:chgData name="Nathália Demetrio" userId="73b6c4bd58836735" providerId="LiveId" clId="{C00AA7F5-0EC5-4656-84E5-B1513740F2F9}" dt="2022-09-28T04:49:18.974" v="3629" actId="20577"/>
          <ac:spMkLst>
            <pc:docMk/>
            <pc:sldMk cId="505812572" sldId="1673"/>
            <ac:spMk id="8" creationId="{2D1C98FB-F38F-E523-7F06-F2F79574DA93}"/>
          </ac:spMkLst>
        </pc:spChg>
        <pc:picChg chg="del">
          <ac:chgData name="Nathália Demetrio" userId="73b6c4bd58836735" providerId="LiveId" clId="{C00AA7F5-0EC5-4656-84E5-B1513740F2F9}" dt="2022-09-28T04:48:47.712" v="3627" actId="478"/>
          <ac:picMkLst>
            <pc:docMk/>
            <pc:sldMk cId="505812572" sldId="1673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8T04:50:16.822" v="3634" actId="478"/>
          <ac:picMkLst>
            <pc:docMk/>
            <pc:sldMk cId="505812572" sldId="1673"/>
            <ac:picMk id="4" creationId="{AE2E9C0B-2556-10DE-DF35-58DA986F854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6" creationId="{EA936A55-9AF1-B44F-7A0A-9F0D37B273A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9" creationId="{74B38D8D-60D6-A9E0-9640-22A13737253F}"/>
          </ac:picMkLst>
        </pc:picChg>
      </pc:sldChg>
      <pc:sldChg chg="add">
        <pc:chgData name="Nathália Demetrio" userId="73b6c4bd58836735" providerId="LiveId" clId="{C00AA7F5-0EC5-4656-84E5-B1513740F2F9}" dt="2022-10-14T04:56:25.677" v="19948"/>
        <pc:sldMkLst>
          <pc:docMk/>
          <pc:sldMk cId="735227982" sldId="1673"/>
        </pc:sldMkLst>
      </pc:sldChg>
      <pc:sldChg chg="modSp add del mod">
        <pc:chgData name="Nathália Demetrio" userId="73b6c4bd58836735" providerId="LiveId" clId="{C00AA7F5-0EC5-4656-84E5-B1513740F2F9}" dt="2022-09-28T04:48:41.985" v="3626"/>
        <pc:sldMkLst>
          <pc:docMk/>
          <pc:sldMk cId="3214595974" sldId="1673"/>
        </pc:sldMkLst>
        <pc:spChg chg="mod">
          <ac:chgData name="Nathália Demetrio" userId="73b6c4bd58836735" providerId="LiveId" clId="{C00AA7F5-0EC5-4656-84E5-B1513740F2F9}" dt="2022-09-28T04:48:41.985" v="3626"/>
          <ac:spMkLst>
            <pc:docMk/>
            <pc:sldMk cId="3214595974" sldId="1673"/>
            <ac:spMk id="2" creationId="{00000000-0000-0000-0000-000000000000}"/>
          </ac:spMkLst>
        </pc:spChg>
      </pc:sldChg>
      <pc:sldChg chg="addSp delSp modSp add mod">
        <pc:chgData name="Nathália Demetrio" userId="73b6c4bd58836735" providerId="LiveId" clId="{C00AA7F5-0EC5-4656-84E5-B1513740F2F9}" dt="2022-10-14T01:55:45.822" v="18114" actId="1076"/>
        <pc:sldMkLst>
          <pc:docMk/>
          <pc:sldMk cId="3428397208" sldId="1674"/>
        </pc:sldMkLst>
        <pc:spChg chg="mod">
          <ac:chgData name="Nathália Demetrio" userId="73b6c4bd58836735" providerId="LiveId" clId="{C00AA7F5-0EC5-4656-84E5-B1513740F2F9}" dt="2022-10-03T00:29:28.032" v="3691" actId="20577"/>
          <ac:spMkLst>
            <pc:docMk/>
            <pc:sldMk cId="3428397208" sldId="1674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9T22:31:00.166" v="9597" actId="478"/>
          <ac:spMkLst>
            <pc:docMk/>
            <pc:sldMk cId="3428397208" sldId="1674"/>
            <ac:spMk id="5" creationId="{2829D88D-6A43-23BE-39CA-59A956AC7B44}"/>
          </ac:spMkLst>
        </pc:spChg>
        <pc:spChg chg="add mod">
          <ac:chgData name="Nathália Demetrio" userId="73b6c4bd58836735" providerId="LiveId" clId="{C00AA7F5-0EC5-4656-84E5-B1513740F2F9}" dt="2022-10-14T01:55:25.425" v="18105" actId="164"/>
          <ac:spMkLst>
            <pc:docMk/>
            <pc:sldMk cId="3428397208" sldId="1674"/>
            <ac:spMk id="7" creationId="{450DC63B-8DC0-FEE2-25DE-6E3047AA264B}"/>
          </ac:spMkLst>
        </pc:spChg>
        <pc:spChg chg="del">
          <ac:chgData name="Nathália Demetrio" userId="73b6c4bd58836735" providerId="LiveId" clId="{C00AA7F5-0EC5-4656-84E5-B1513740F2F9}" dt="2022-10-03T00:29:46.696" v="3694" actId="478"/>
          <ac:spMkLst>
            <pc:docMk/>
            <pc:sldMk cId="3428397208" sldId="1674"/>
            <ac:spMk id="8" creationId="{2D1C98FB-F38F-E523-7F06-F2F79574DA93}"/>
          </ac:spMkLst>
        </pc:spChg>
        <pc:grpChg chg="add mod">
          <ac:chgData name="Nathália Demetrio" userId="73b6c4bd58836735" providerId="LiveId" clId="{C00AA7F5-0EC5-4656-84E5-B1513740F2F9}" dt="2022-10-14T01:55:27.489" v="18106" actId="1076"/>
          <ac:grpSpMkLst>
            <pc:docMk/>
            <pc:sldMk cId="3428397208" sldId="1674"/>
            <ac:grpSpMk id="4" creationId="{F4DBAB2F-F0E0-57C6-9C68-1C681E7AA48E}"/>
          </ac:grpSpMkLst>
        </pc:grpChg>
        <pc:picChg chg="add mod">
          <ac:chgData name="Nathália Demetrio" userId="73b6c4bd58836735" providerId="LiveId" clId="{C00AA7F5-0EC5-4656-84E5-B1513740F2F9}" dt="2022-10-09T22:30:53.608" v="9594" actId="1076"/>
          <ac:picMkLst>
            <pc:docMk/>
            <pc:sldMk cId="3428397208" sldId="1674"/>
            <ac:picMk id="3" creationId="{2E99AFA8-D0B8-6D16-3ABA-80B633E9185F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4" creationId="{7E4FC3F6-6E6F-ABD4-6923-7C44A120A7F2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10-09T22:31:50.348" v="9608" actId="478"/>
          <ac:picMkLst>
            <pc:docMk/>
            <pc:sldMk cId="3428397208" sldId="1674"/>
            <ac:picMk id="6" creationId="{1542E417-1285-A697-4387-F1FEFAADDFCD}"/>
          </ac:picMkLst>
        </pc:picChg>
        <pc:picChg chg="add mod ord">
          <ac:chgData name="Nathália Demetrio" userId="73b6c4bd58836735" providerId="LiveId" clId="{C00AA7F5-0EC5-4656-84E5-B1513740F2F9}" dt="2022-10-14T01:55:25.425" v="18105" actId="164"/>
          <ac:picMkLst>
            <pc:docMk/>
            <pc:sldMk cId="3428397208" sldId="1674"/>
            <ac:picMk id="9" creationId="{CDC596C7-FA18-3687-8C94-389AA9444458}"/>
          </ac:picMkLst>
        </pc:picChg>
        <pc:picChg chg="mod">
          <ac:chgData name="Nathália Demetrio" userId="73b6c4bd58836735" providerId="LiveId" clId="{C00AA7F5-0EC5-4656-84E5-B1513740F2F9}" dt="2022-10-14T01:55:29.623" v="18107" actId="1076"/>
          <ac:picMkLst>
            <pc:docMk/>
            <pc:sldMk cId="3428397208" sldId="1674"/>
            <ac:picMk id="1026" creationId="{8642F034-12CF-494B-9ED4-E6E70E6A172E}"/>
          </ac:picMkLst>
        </pc:picChg>
        <pc:cxnChg chg="add mod">
          <ac:chgData name="Nathália Demetrio" userId="73b6c4bd58836735" providerId="LiveId" clId="{C00AA7F5-0EC5-4656-84E5-B1513740F2F9}" dt="2022-10-14T01:55:45.822" v="18114" actId="1076"/>
          <ac:cxnSpMkLst>
            <pc:docMk/>
            <pc:sldMk cId="3428397208" sldId="1674"/>
            <ac:cxnSpMk id="5" creationId="{AA0D4E2E-C931-872F-57E8-12ED3F8544AE}"/>
          </ac:cxnSpMkLst>
        </pc:cxnChg>
      </pc:sldChg>
      <pc:sldChg chg="addSp delSp modSp add mod ord delAnim modAnim modShow modNotesTx">
        <pc:chgData name="Nathália Demetrio" userId="73b6c4bd58836735" providerId="LiveId" clId="{C00AA7F5-0EC5-4656-84E5-B1513740F2F9}" dt="2022-10-15T12:18:37.736" v="21742" actId="20577"/>
        <pc:sldMkLst>
          <pc:docMk/>
          <pc:sldMk cId="388750024" sldId="1675"/>
        </pc:sldMkLst>
        <pc:spChg chg="mod">
          <ac:chgData name="Nathália Demetrio" userId="73b6c4bd58836735" providerId="LiveId" clId="{C00AA7F5-0EC5-4656-84E5-B1513740F2F9}" dt="2022-10-15T12:18:37.736" v="21742" actId="20577"/>
          <ac:spMkLst>
            <pc:docMk/>
            <pc:sldMk cId="388750024" sldId="167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5T12:11:04.752" v="21395" actId="478"/>
          <ac:spMkLst>
            <pc:docMk/>
            <pc:sldMk cId="388750024" sldId="1675"/>
            <ac:spMk id="4" creationId="{0D5761F4-2AB9-316A-9977-F142F56798E0}"/>
          </ac:spMkLst>
        </pc:spChg>
        <pc:spChg chg="add del mod">
          <ac:chgData name="Nathália Demetrio" userId="73b6c4bd58836735" providerId="LiveId" clId="{C00AA7F5-0EC5-4656-84E5-B1513740F2F9}" dt="2022-10-08T16:12:51.244" v="6465" actId="478"/>
          <ac:spMkLst>
            <pc:docMk/>
            <pc:sldMk cId="388750024" sldId="1675"/>
            <ac:spMk id="4" creationId="{C831B1A2-5B6E-0A4F-B978-39D011B33FB5}"/>
          </ac:spMkLst>
        </pc:spChg>
        <pc:spChg chg="del">
          <ac:chgData name="Nathália Demetrio" userId="73b6c4bd58836735" providerId="LiveId" clId="{C00AA7F5-0EC5-4656-84E5-B1513740F2F9}" dt="2022-10-03T00:43:40.072" v="3797" actId="478"/>
          <ac:spMkLst>
            <pc:docMk/>
            <pc:sldMk cId="388750024" sldId="1675"/>
            <ac:spMk id="5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2:18:29.660" v="21726" actId="113"/>
          <ac:spMkLst>
            <pc:docMk/>
            <pc:sldMk cId="388750024" sldId="1675"/>
            <ac:spMk id="5" creationId="{BA7ADFCC-B6F6-6BA1-CC7A-352494CE409A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6" creationId="{B78E3F18-B4DE-EA82-DAAE-B2D796767BBC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7" creationId="{F41122E2-E56C-B69E-FFA3-9294CC34865B}"/>
          </ac:spMkLst>
        </pc:spChg>
        <pc:spChg chg="add del mod">
          <ac:chgData name="Nathália Demetrio" userId="73b6c4bd58836735" providerId="LiveId" clId="{C00AA7F5-0EC5-4656-84E5-B1513740F2F9}" dt="2022-10-15T12:17:00.032" v="21644" actId="478"/>
          <ac:spMkLst>
            <pc:docMk/>
            <pc:sldMk cId="388750024" sldId="1675"/>
            <ac:spMk id="8" creationId="{23458BD9-98DB-4903-6A57-286B962BD70F}"/>
          </ac:spMkLst>
        </pc:spChg>
        <pc:spChg chg="del mod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9" creationId="{8BC6C3FD-38D7-8279-F5B7-FAE7F8AD1235}"/>
          </ac:spMkLst>
        </pc:spChg>
        <pc:spChg chg="add del mod">
          <ac:chgData name="Nathália Demetrio" userId="73b6c4bd58836735" providerId="LiveId" clId="{C00AA7F5-0EC5-4656-84E5-B1513740F2F9}" dt="2022-10-15T12:15:44" v="21533" actId="478"/>
          <ac:spMkLst>
            <pc:docMk/>
            <pc:sldMk cId="388750024" sldId="1675"/>
            <ac:spMk id="9" creationId="{E28AE277-AC38-2B7B-9FE8-F67ABE03D004}"/>
          </ac:spMkLst>
        </pc:spChg>
        <pc:spChg chg="add mod">
          <ac:chgData name="Nathália Demetrio" userId="73b6c4bd58836735" providerId="LiveId" clId="{C00AA7F5-0EC5-4656-84E5-B1513740F2F9}" dt="2022-10-15T12:17:42.989" v="21677" actId="1076"/>
          <ac:spMkLst>
            <pc:docMk/>
            <pc:sldMk cId="388750024" sldId="1675"/>
            <ac:spMk id="10" creationId="{141F1715-F3A9-150D-6B03-FB5BF4BC64E1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0" creationId="{2C9D71D0-28ED-7C0E-725F-C43E95FCDAB5}"/>
          </ac:spMkLst>
        </pc:spChg>
        <pc:spChg chg="add mod">
          <ac:chgData name="Nathália Demetrio" userId="73b6c4bd58836735" providerId="LiveId" clId="{C00AA7F5-0EC5-4656-84E5-B1513740F2F9}" dt="2022-10-15T12:18:22.786" v="21724" actId="20577"/>
          <ac:spMkLst>
            <pc:docMk/>
            <pc:sldMk cId="388750024" sldId="1675"/>
            <ac:spMk id="11" creationId="{5D30B7C5-E8F2-0F9B-6479-E2E88DE35F92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1" creationId="{7143C882-6C7F-1339-DBBA-5F06BD0FEAAC}"/>
          </ac:spMkLst>
        </pc:spChg>
        <pc:spChg chg="add mod">
          <ac:chgData name="Nathália Demetrio" userId="73b6c4bd58836735" providerId="LiveId" clId="{C00AA7F5-0EC5-4656-84E5-B1513740F2F9}" dt="2022-10-15T12:17:31.021" v="21672" actId="208"/>
          <ac:spMkLst>
            <pc:docMk/>
            <pc:sldMk cId="388750024" sldId="1675"/>
            <ac:spMk id="12" creationId="{762D1820-F550-5854-224B-4AB0748BFF40}"/>
          </ac:spMkLst>
        </pc:spChg>
        <pc:spChg chg="add mod">
          <ac:chgData name="Nathália Demetrio" userId="73b6c4bd58836735" providerId="LiveId" clId="{C00AA7F5-0EC5-4656-84E5-B1513740F2F9}" dt="2022-10-15T12:17:39.962" v="21676" actId="14100"/>
          <ac:spMkLst>
            <pc:docMk/>
            <pc:sldMk cId="388750024" sldId="1675"/>
            <ac:spMk id="13" creationId="{81C2BBB0-DCE7-C457-9404-9D90F55C8422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6" creationId="{92FC9384-8BF5-E69B-B679-EE4C5147D93E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19" creationId="{4C627882-DEBC-D320-8535-0175FFD4C157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0" creationId="{D0436FC4-4CB7-52E7-EC82-62A7359713FA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1" creationId="{82AB8B56-8D6F-3C20-FE2F-F2A25926AF95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2" creationId="{419E166F-0069-BE9E-1241-AA7215E59816}"/>
          </ac:spMkLst>
        </pc:spChg>
        <pc:spChg chg="add mod">
          <ac:chgData name="Nathália Demetrio" userId="73b6c4bd58836735" providerId="LiveId" clId="{C00AA7F5-0EC5-4656-84E5-B1513740F2F9}" dt="2022-10-08T16:24:56.631" v="6871" actId="207"/>
          <ac:spMkLst>
            <pc:docMk/>
            <pc:sldMk cId="388750024" sldId="1675"/>
            <ac:spMk id="25" creationId="{EC5160D7-933C-570A-CDFC-8EED0E075600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6" creationId="{9B897EDD-FC41-1154-4C2D-F5013D7AE737}"/>
          </ac:spMkLst>
        </pc:spChg>
        <pc:spChg chg="add del mod">
          <ac:chgData name="Nathália Demetrio" userId="73b6c4bd58836735" providerId="LiveId" clId="{C00AA7F5-0EC5-4656-84E5-B1513740F2F9}" dt="2022-10-08T16:18:24.997" v="6572" actId="478"/>
          <ac:spMkLst>
            <pc:docMk/>
            <pc:sldMk cId="388750024" sldId="1675"/>
            <ac:spMk id="27" creationId="{E14B2FCB-7219-DB95-32FC-83AA4ADCABD6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8" creationId="{6FC02698-8EF8-65FC-9CF8-C462479239B3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32" creationId="{C1ADA4E0-43E3-108B-9E69-C9DE89C88232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3" creationId="{2261C47E-0481-53B6-E163-0B948B1D7FB4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4" creationId="{B555DD66-602D-CE5F-B46C-AA69D318D95E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5" creationId="{6FE7552A-B914-3943-BE80-ED6AD1D52A7F}"/>
          </ac:spMkLst>
        </pc:spChg>
        <pc:spChg chg="add del mod">
          <ac:chgData name="Nathália Demetrio" userId="73b6c4bd58836735" providerId="LiveId" clId="{C00AA7F5-0EC5-4656-84E5-B1513740F2F9}" dt="2022-10-08T16:23:08.316" v="6843" actId="478"/>
          <ac:spMkLst>
            <pc:docMk/>
            <pc:sldMk cId="388750024" sldId="1675"/>
            <ac:spMk id="36" creationId="{B1898916-7CCC-E668-8AEF-1EE92A79B058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40" creationId="{6505C6E2-C1E0-1A44-B2E6-B633E7E6EA27}"/>
          </ac:spMkLst>
        </pc:s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7" creationId="{E2E344C4-4487-4BCC-A096-DB5A50AF9162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8" creationId="{92BF2160-8C17-8B90-D687-56B65BE7A2D8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9" creationId="{F6C4E9D5-A358-EE6C-74D4-E1F708E2FF8D}"/>
          </ac:grpSpMkLst>
        </pc:grpChg>
        <pc:picChg chg="del">
          <ac:chgData name="Nathália Demetrio" userId="73b6c4bd58836735" providerId="LiveId" clId="{C00AA7F5-0EC5-4656-84E5-B1513740F2F9}" dt="2022-10-03T00:30:36.456" v="3697" actId="478"/>
          <ac:picMkLst>
            <pc:docMk/>
            <pc:sldMk cId="388750024" sldId="1675"/>
            <ac:picMk id="3" creationId="{F21906E6-0B4C-46FE-7EBA-BF7EA701264B}"/>
          </ac:picMkLst>
        </pc:picChg>
        <pc:picChg chg="add mod">
          <ac:chgData name="Nathália Demetrio" userId="73b6c4bd58836735" providerId="LiveId" clId="{C00AA7F5-0EC5-4656-84E5-B1513740F2F9}" dt="2022-10-08T16:24:00.574" v="6848" actId="164"/>
          <ac:picMkLst>
            <pc:docMk/>
            <pc:sldMk cId="388750024" sldId="1675"/>
            <ac:picMk id="5" creationId="{C0D60D8E-F6D7-98BB-F689-12FDDF78A811}"/>
          </ac:picMkLst>
        </pc:picChg>
        <pc:picChg chg="add mod">
          <ac:chgData name="Nathália Demetrio" userId="73b6c4bd58836735" providerId="LiveId" clId="{C00AA7F5-0EC5-4656-84E5-B1513740F2F9}" dt="2022-10-15T12:14:54.819" v="21486" actId="1076"/>
          <ac:picMkLst>
            <pc:docMk/>
            <pc:sldMk cId="388750024" sldId="1675"/>
            <ac:picMk id="7" creationId="{7B3252D1-62EF-3F27-E073-F4D9CC4F8425}"/>
          </ac:picMkLst>
        </pc:picChg>
        <pc:picChg chg="add del mod">
          <ac:chgData name="Nathália Demetrio" userId="73b6c4bd58836735" providerId="LiveId" clId="{C00AA7F5-0EC5-4656-84E5-B1513740F2F9}" dt="2022-10-08T16:14:15.508" v="6473" actId="478"/>
          <ac:picMkLst>
            <pc:docMk/>
            <pc:sldMk cId="388750024" sldId="1675"/>
            <ac:picMk id="12" creationId="{14FF5B8B-979A-3A3A-CD24-209DF11BD46F}"/>
          </ac:picMkLst>
        </pc:picChg>
        <pc:picChg chg="del">
          <ac:chgData name="Nathália Demetrio" userId="73b6c4bd58836735" providerId="LiveId" clId="{C00AA7F5-0EC5-4656-84E5-B1513740F2F9}" dt="2022-10-08T16:12:53.792" v="6466" actId="478"/>
          <ac:picMkLst>
            <pc:docMk/>
            <pc:sldMk cId="388750024" sldId="1675"/>
            <ac:picMk id="13" creationId="{71DFF67E-8850-C4A3-27A9-4F784AA7F94E}"/>
          </ac:picMkLst>
        </pc:picChg>
        <pc:picChg chg="add del mod">
          <ac:chgData name="Nathália Demetrio" userId="73b6c4bd58836735" providerId="LiveId" clId="{C00AA7F5-0EC5-4656-84E5-B1513740F2F9}" dt="2022-10-08T16:17:28.131" v="6551" actId="478"/>
          <ac:picMkLst>
            <pc:docMk/>
            <pc:sldMk cId="388750024" sldId="1675"/>
            <ac:picMk id="18" creationId="{64DE62AD-5EC9-2C6B-9317-79BF5948231F}"/>
          </ac:picMkLst>
        </pc:picChg>
        <pc:picChg chg="add mod">
          <ac:chgData name="Nathália Demetrio" userId="73b6c4bd58836735" providerId="LiveId" clId="{C00AA7F5-0EC5-4656-84E5-B1513740F2F9}" dt="2022-10-08T16:25:01.093" v="6873" actId="108"/>
          <ac:picMkLst>
            <pc:docMk/>
            <pc:sldMk cId="388750024" sldId="1675"/>
            <ac:picMk id="24" creationId="{01AEAA45-5F68-8156-C932-AC088B07938D}"/>
          </ac:picMkLst>
        </pc:picChg>
        <pc:picChg chg="add mod">
          <ac:chgData name="Nathália Demetrio" userId="73b6c4bd58836735" providerId="LiveId" clId="{C00AA7F5-0EC5-4656-84E5-B1513740F2F9}" dt="2022-10-08T16:24:17.835" v="6854" actId="164"/>
          <ac:picMkLst>
            <pc:docMk/>
            <pc:sldMk cId="388750024" sldId="1675"/>
            <ac:picMk id="30" creationId="{49CB14AE-29A1-B0D3-8D1E-78CFE9B50545}"/>
          </ac:picMkLst>
        </pc:picChg>
        <pc:picChg chg="add del mod">
          <ac:chgData name="Nathália Demetrio" userId="73b6c4bd58836735" providerId="LiveId" clId="{C00AA7F5-0EC5-4656-84E5-B1513740F2F9}" dt="2022-10-08T17:36:06.554" v="7036" actId="478"/>
          <ac:picMkLst>
            <pc:docMk/>
            <pc:sldMk cId="388750024" sldId="1675"/>
            <ac:picMk id="42" creationId="{FBB41F11-3380-ABFB-FBAF-9DE02994C488}"/>
          </ac:picMkLst>
        </pc:picChg>
        <pc:picChg chg="add del mod modCrop">
          <ac:chgData name="Nathália Demetrio" userId="73b6c4bd58836735" providerId="LiveId" clId="{C00AA7F5-0EC5-4656-84E5-B1513740F2F9}" dt="2022-10-15T12:13:27.248" v="21418" actId="478"/>
          <ac:picMkLst>
            <pc:docMk/>
            <pc:sldMk cId="388750024" sldId="1675"/>
            <ac:picMk id="44" creationId="{FF81B83F-4337-8DE0-BE2F-55FA339F3FB7}"/>
          </ac:picMkLst>
        </pc:picChg>
        <pc:picChg chg="add del mod">
          <ac:chgData name="Nathália Demetrio" userId="73b6c4bd58836735" providerId="LiveId" clId="{C00AA7F5-0EC5-4656-84E5-B1513740F2F9}" dt="2022-10-08T17:38:32.942" v="7046" actId="478"/>
          <ac:picMkLst>
            <pc:docMk/>
            <pc:sldMk cId="388750024" sldId="1675"/>
            <ac:picMk id="46" creationId="{03A4C69F-9869-B829-D57E-106CAC530C7E}"/>
          </ac:picMkLst>
        </pc:picChg>
        <pc:picChg chg="add del mod">
          <ac:chgData name="Nathália Demetrio" userId="73b6c4bd58836735" providerId="LiveId" clId="{C00AA7F5-0EC5-4656-84E5-B1513740F2F9}" dt="2022-10-15T12:13:27.248" v="21418" actId="478"/>
          <ac:picMkLst>
            <pc:docMk/>
            <pc:sldMk cId="388750024" sldId="1675"/>
            <ac:picMk id="48" creationId="{175F06C2-5266-FE6F-E979-A9328252C94B}"/>
          </ac:picMkLst>
        </pc:picChg>
        <pc:picChg chg="del">
          <ac:chgData name="Nathália Demetrio" userId="73b6c4bd58836735" providerId="LiveId" clId="{C00AA7F5-0EC5-4656-84E5-B1513740F2F9}" dt="2022-10-03T00:41:36.687" v="3763" actId="478"/>
          <ac:picMkLst>
            <pc:docMk/>
            <pc:sldMk cId="388750024" sldId="1675"/>
            <ac:picMk id="2050" creationId="{24D8CB41-CCBF-CA3A-F6B8-3AE4402D750D}"/>
          </ac:picMkLst>
        </pc:picChg>
        <pc:picChg chg="add del mod">
          <ac:chgData name="Nathália Demetrio" userId="73b6c4bd58836735" providerId="LiveId" clId="{C00AA7F5-0EC5-4656-84E5-B1513740F2F9}" dt="2022-10-08T17:36:19.564" v="7042" actId="478"/>
          <ac:picMkLst>
            <pc:docMk/>
            <pc:sldMk cId="388750024" sldId="1675"/>
            <ac:picMk id="2050" creationId="{8B3A9311-8881-0ACA-583E-AB8BB40B5D34}"/>
          </ac:picMkLst>
        </pc:picChg>
        <pc:picChg chg="add del">
          <ac:chgData name="Nathália Demetrio" userId="73b6c4bd58836735" providerId="LiveId" clId="{C00AA7F5-0EC5-4656-84E5-B1513740F2F9}" dt="2022-10-08T19:34:54.518" v="7813" actId="478"/>
          <ac:picMkLst>
            <pc:docMk/>
            <pc:sldMk cId="388750024" sldId="1675"/>
            <ac:picMk id="2050" creationId="{C076EBCE-95EC-7B44-70F2-792BB4E98257}"/>
          </ac:picMkLst>
        </pc:picChg>
      </pc:sldChg>
      <pc:sldChg chg="addSp delSp modSp add del mod modAnim modShow">
        <pc:chgData name="Nathália Demetrio" userId="73b6c4bd58836735" providerId="LiveId" clId="{C00AA7F5-0EC5-4656-84E5-B1513740F2F9}" dt="2022-10-08T16:01:26.579" v="6362" actId="47"/>
        <pc:sldMkLst>
          <pc:docMk/>
          <pc:sldMk cId="1292319559" sldId="1676"/>
        </pc:sldMkLst>
        <pc:spChg chg="mod">
          <ac:chgData name="Nathália Demetrio" userId="73b6c4bd58836735" providerId="LiveId" clId="{C00AA7F5-0EC5-4656-84E5-B1513740F2F9}" dt="2022-10-03T00:31:01.272" v="3723" actId="20577"/>
          <ac:spMkLst>
            <pc:docMk/>
            <pc:sldMk cId="1292319559" sldId="1676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6:01:20.973" v="6361" actId="478"/>
          <ac:spMkLst>
            <pc:docMk/>
            <pc:sldMk cId="1292319559" sldId="1676"/>
            <ac:spMk id="4" creationId="{39AB2894-7D22-25E5-2AD2-AAA900115AC3}"/>
          </ac:spMkLst>
        </pc:spChg>
        <pc:spChg chg="del mod">
          <ac:chgData name="Nathália Demetrio" userId="73b6c4bd58836735" providerId="LiveId" clId="{C00AA7F5-0EC5-4656-84E5-B1513740F2F9}" dt="2022-10-03T00:43:36.024" v="3796" actId="478"/>
          <ac:spMkLst>
            <pc:docMk/>
            <pc:sldMk cId="1292319559" sldId="1676"/>
            <ac:spMk id="5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9" creationId="{8BC6C3FD-38D7-8279-F5B7-FAE7F8AD123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0" creationId="{2C9D71D0-28ED-7C0E-725F-C43E95FCDAB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1" creationId="{7143C882-6C7F-1339-DBBA-5F06BD0FEAAC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6" creationId="{92FC9384-8BF5-E69B-B679-EE4C5147D93E}"/>
          </ac:spMkLst>
        </pc:spChg>
        <pc:picChg chg="add del mod">
          <ac:chgData name="Nathália Demetrio" userId="73b6c4bd58836735" providerId="LiveId" clId="{C00AA7F5-0EC5-4656-84E5-B1513740F2F9}" dt="2022-10-08T16:01:20.973" v="6361" actId="478"/>
          <ac:picMkLst>
            <pc:docMk/>
            <pc:sldMk cId="1292319559" sldId="1676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13" creationId="{71DFF67E-8850-C4A3-27A9-4F784AA7F94E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2050" creationId="{24D8CB41-CCBF-CA3A-F6B8-3AE4402D750D}"/>
          </ac:picMkLst>
        </pc:picChg>
        <pc:picChg chg="add mod">
          <ac:chgData name="Nathália Demetrio" userId="73b6c4bd58836735" providerId="LiveId" clId="{C00AA7F5-0EC5-4656-84E5-B1513740F2F9}" dt="2022-10-03T00:41:11.425" v="3760" actId="1076"/>
          <ac:picMkLst>
            <pc:docMk/>
            <pc:sldMk cId="1292319559" sldId="1676"/>
            <ac:picMk id="4098" creationId="{424EE59D-8A3A-55ED-5644-F9E82E6532F1}"/>
          </ac:picMkLst>
        </pc:picChg>
      </pc:sldChg>
      <pc:sldChg chg="delSp modSp del mod">
        <pc:chgData name="Nathália Demetrio" userId="73b6c4bd58836735" providerId="LiveId" clId="{C00AA7F5-0EC5-4656-84E5-B1513740F2F9}" dt="2022-10-13T00:50:05.348" v="12953" actId="47"/>
        <pc:sldMkLst>
          <pc:docMk/>
          <pc:sldMk cId="476065151" sldId="1677"/>
        </pc:sldMkLst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3" creationId="{13AAD2DF-54BB-47C0-B8C4-77B83946330B}"/>
          </ac:spMkLst>
        </pc:spChg>
        <pc:spChg chg="mod">
          <ac:chgData name="Nathália Demetrio" userId="73b6c4bd58836735" providerId="LiveId" clId="{C00AA7F5-0EC5-4656-84E5-B1513740F2F9}" dt="2022-10-13T00:49:49.105" v="12938" actId="1076"/>
          <ac:spMkLst>
            <pc:docMk/>
            <pc:sldMk cId="476065151" sldId="1677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5" creationId="{C8541D88-8C3A-450B-A9A8-D9BA73418C7E}"/>
          </ac:spMkLst>
        </pc:spChg>
        <pc:picChg chg="del">
          <ac:chgData name="Nathália Demetrio" userId="73b6c4bd58836735" providerId="LiveId" clId="{C00AA7F5-0EC5-4656-84E5-B1513740F2F9}" dt="2022-10-13T00:49:30.073" v="12935" actId="21"/>
          <ac:picMkLst>
            <pc:docMk/>
            <pc:sldMk cId="476065151" sldId="1677"/>
            <ac:picMk id="3" creationId="{DABA6699-D837-24CC-A378-136D8D8DCDDC}"/>
          </ac:picMkLst>
        </pc:picChg>
      </pc:sldChg>
      <pc:sldChg chg="addSp delSp modSp add del">
        <pc:chgData name="Nathália Demetrio" userId="73b6c4bd58836735" providerId="LiveId" clId="{C00AA7F5-0EC5-4656-84E5-B1513740F2F9}" dt="2022-10-03T02:22:01.331" v="3840" actId="2696"/>
        <pc:sldMkLst>
          <pc:docMk/>
          <pc:sldMk cId="851481781" sldId="1677"/>
        </pc:sldMkLst>
        <pc:picChg chg="add del mod">
          <ac:chgData name="Nathália Demetrio" userId="73b6c4bd58836735" providerId="LiveId" clId="{C00AA7F5-0EC5-4656-84E5-B1513740F2F9}" dt="2022-10-03T02:21:38.093" v="3832" actId="21"/>
          <ac:picMkLst>
            <pc:docMk/>
            <pc:sldMk cId="851481781" sldId="1677"/>
            <ac:picMk id="2" creationId="{FE3298DB-4D4F-141A-39ED-E5701182FD28}"/>
          </ac:picMkLst>
        </pc:picChg>
        <pc:picChg chg="add mod">
          <ac:chgData name="Nathália Demetrio" userId="73b6c4bd58836735" providerId="LiveId" clId="{C00AA7F5-0EC5-4656-84E5-B1513740F2F9}" dt="2022-10-03T02:21:34.645" v="3831"/>
          <ac:picMkLst>
            <pc:docMk/>
            <pc:sldMk cId="851481781" sldId="1677"/>
            <ac:picMk id="3" creationId="{DABA6699-D837-24CC-A378-136D8D8DCDDC}"/>
          </ac:picMkLst>
        </pc:picChg>
      </pc:sldChg>
      <pc:sldChg chg="add del">
        <pc:chgData name="Nathália Demetrio" userId="73b6c4bd58836735" providerId="LiveId" clId="{C00AA7F5-0EC5-4656-84E5-B1513740F2F9}" dt="2022-10-03T00:42:54.628" v="3774" actId="47"/>
        <pc:sldMkLst>
          <pc:docMk/>
          <pc:sldMk cId="1781291157" sldId="1677"/>
        </pc:sldMkLst>
      </pc:sldChg>
      <pc:sldChg chg="add del">
        <pc:chgData name="Nathália Demetrio" userId="73b6c4bd58836735" providerId="LiveId" clId="{C00AA7F5-0EC5-4656-84E5-B1513740F2F9}" dt="2022-10-03T02:22:10.837" v="3842"/>
        <pc:sldMkLst>
          <pc:docMk/>
          <pc:sldMk cId="2172030192" sldId="1677"/>
        </pc:sldMkLst>
      </pc:sldChg>
      <pc:sldChg chg="add del">
        <pc:chgData name="Nathália Demetrio" userId="73b6c4bd58836735" providerId="LiveId" clId="{C00AA7F5-0EC5-4656-84E5-B1513740F2F9}" dt="2022-10-03T01:49:49.032" v="3822"/>
        <pc:sldMkLst>
          <pc:docMk/>
          <pc:sldMk cId="1714169030" sldId="1678"/>
        </pc:sldMkLst>
      </pc:sldChg>
      <pc:sldChg chg="addSp delSp modSp add del mod ord modNotesTx">
        <pc:chgData name="Nathália Demetrio" userId="73b6c4bd58836735" providerId="LiveId" clId="{C00AA7F5-0EC5-4656-84E5-B1513740F2F9}" dt="2022-10-14T02:12:04.188" v="18448" actId="478"/>
        <pc:sldMkLst>
          <pc:docMk/>
          <pc:sldMk cId="3255363064" sldId="1678"/>
        </pc:sldMkLst>
        <pc:spChg chg="mod">
          <ac:chgData name="Nathália Demetrio" userId="73b6c4bd58836735" providerId="LiveId" clId="{C00AA7F5-0EC5-4656-84E5-B1513740F2F9}" dt="2022-10-12T20:00:20.407" v="12500" actId="20577"/>
          <ac:spMkLst>
            <pc:docMk/>
            <pc:sldMk cId="3255363064" sldId="167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2:07:04.798" v="18442" actId="1036"/>
          <ac:spMkLst>
            <pc:docMk/>
            <pc:sldMk cId="3255363064" sldId="1678"/>
            <ac:spMk id="3" creationId="{6FCCBF24-D22E-9807-1083-59D92E645A38}"/>
          </ac:spMkLst>
        </pc:spChg>
        <pc:spChg chg="add del mod">
          <ac:chgData name="Nathália Demetrio" userId="73b6c4bd58836735" providerId="LiveId" clId="{C00AA7F5-0EC5-4656-84E5-B1513740F2F9}" dt="2022-10-11T03:22:33.966" v="9848" actId="478"/>
          <ac:spMkLst>
            <pc:docMk/>
            <pc:sldMk cId="3255363064" sldId="1678"/>
            <ac:spMk id="5" creationId="{C81DE5D6-0836-602B-C4BB-08E24C6603AF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6" creationId="{7126F6EF-80AB-8F34-9F0B-3CBFEAF5F6FB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7" creationId="{F369B7E9-8CE1-81D3-CDA9-4D64625A24D0}"/>
          </ac:spMkLst>
        </pc:spChg>
        <pc:spChg chg="add mod">
          <ac:chgData name="Nathália Demetrio" userId="73b6c4bd58836735" providerId="LiveId" clId="{C00AA7F5-0EC5-4656-84E5-B1513740F2F9}" dt="2022-10-14T02:06:46.927" v="18434" actId="1036"/>
          <ac:spMkLst>
            <pc:docMk/>
            <pc:sldMk cId="3255363064" sldId="1678"/>
            <ac:spMk id="13" creationId="{9CE5EF59-0477-1F95-9D29-91880037F643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14" creationId="{23B53469-7B32-1BD4-1DA9-556F110E483B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18" creationId="{F672A908-2F45-5916-D11A-CE220ED7F5C2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19" creationId="{75BBAC87-D70E-231F-A522-D94D0A3AD7EC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20" creationId="{8A1CDCDA-0B4C-6BE5-A94A-19899E80F2CA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21" creationId="{4430511B-5F33-72E0-C62E-C0BC28B4069F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22" creationId="{FB2D8F05-4CA7-7F5B-CC8B-A4A60FEE7C21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5" creationId="{C02E9B31-CC19-E880-4B69-E7E391144EF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6" creationId="{22F94B1D-08CC-1110-3122-A491E85FDB6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7" creationId="{10E074FE-B18B-B1A9-3944-75841DA1F60D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8" creationId="{60D0E8DB-F948-3EF5-1333-EB2551D82847}"/>
          </ac:spMkLst>
        </pc:spChg>
        <pc:spChg chg="add del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8" creationId="{75296F8A-5CCE-B6D7-AF6A-16BABF365137}"/>
          </ac:spMkLst>
        </pc:spChg>
        <pc:spChg chg="add mod">
          <ac:chgData name="Nathália Demetrio" userId="73b6c4bd58836735" providerId="LiveId" clId="{C00AA7F5-0EC5-4656-84E5-B1513740F2F9}" dt="2022-10-12T19:56:58.950" v="12442" actId="113"/>
          <ac:spMkLst>
            <pc:docMk/>
            <pc:sldMk cId="3255363064" sldId="1678"/>
            <ac:spMk id="29" creationId="{4D3FC14C-60EA-93CE-99B5-0D1942D2CEF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0" creationId="{26EC900B-A786-1A04-A49A-7A86E300414A}"/>
          </ac:spMkLst>
        </pc:spChg>
        <pc:spChg chg="add mod">
          <ac:chgData name="Nathália Demetrio" userId="73b6c4bd58836735" providerId="LiveId" clId="{C00AA7F5-0EC5-4656-84E5-B1513740F2F9}" dt="2022-10-13T00:06:27.681" v="12692" actId="20577"/>
          <ac:spMkLst>
            <pc:docMk/>
            <pc:sldMk cId="3255363064" sldId="1678"/>
            <ac:spMk id="31" creationId="{69E00897-3B98-AB39-3FED-DEF9D0CBDB9E}"/>
          </ac:spMkLst>
        </pc:spChg>
        <pc:spChg chg="add mod">
          <ac:chgData name="Nathália Demetrio" userId="73b6c4bd58836735" providerId="LiveId" clId="{C00AA7F5-0EC5-4656-84E5-B1513740F2F9}" dt="2022-10-12T19:57:11.754" v="12447" actId="1076"/>
          <ac:spMkLst>
            <pc:docMk/>
            <pc:sldMk cId="3255363064" sldId="1678"/>
            <ac:spMk id="32" creationId="{3F8A46C1-DC7B-69DC-229F-9B785A6D75D4}"/>
          </ac:spMkLst>
        </pc:spChg>
        <pc:spChg chg="add mod">
          <ac:chgData name="Nathália Demetrio" userId="73b6c4bd58836735" providerId="LiveId" clId="{C00AA7F5-0EC5-4656-84E5-B1513740F2F9}" dt="2022-10-12T19:59:49.010" v="12488" actId="1076"/>
          <ac:spMkLst>
            <pc:docMk/>
            <pc:sldMk cId="3255363064" sldId="1678"/>
            <ac:spMk id="33" creationId="{A5DD7C57-16AA-96FF-5611-D65382FEA47A}"/>
          </ac:spMkLst>
        </pc:spChg>
        <pc:spChg chg="add del mod">
          <ac:chgData name="Nathália Demetrio" userId="73b6c4bd58836735" providerId="LiveId" clId="{C00AA7F5-0EC5-4656-84E5-B1513740F2F9}" dt="2022-10-12T19:56:31.518" v="12436" actId="478"/>
          <ac:spMkLst>
            <pc:docMk/>
            <pc:sldMk cId="3255363064" sldId="1678"/>
            <ac:spMk id="34" creationId="{40B3DF37-341E-D3F9-DD53-2D15EE5BD0E4}"/>
          </ac:spMkLst>
        </pc:spChg>
        <pc:spChg chg="add del mod">
          <ac:chgData name="Nathália Demetrio" userId="73b6c4bd58836735" providerId="LiveId" clId="{C00AA7F5-0EC5-4656-84E5-B1513740F2F9}" dt="2022-10-12T19:15:55.949" v="11828"/>
          <ac:spMkLst>
            <pc:docMk/>
            <pc:sldMk cId="3255363064" sldId="1678"/>
            <ac:spMk id="37" creationId="{E17A6EAC-B4C6-F779-940F-4303F57DFD76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9" creationId="{EF255589-1EC7-AAD6-F767-7830EB5F566F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40" creationId="{55042B54-201E-D8D8-21B4-3ACA2A073E6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10-03T01:49:53.535" v="3823" actId="478"/>
          <ac:spMkLst>
            <pc:docMk/>
            <pc:sldMk cId="3255363064" sldId="1678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10-03T02:21:48.938" v="3835" actId="478"/>
          <ac:grpSpMkLst>
            <pc:docMk/>
            <pc:sldMk cId="3255363064" sldId="1678"/>
            <ac:grpSpMk id="14" creationId="{01D3F8D4-5D5E-B532-ADB7-2638F1A2C28B}"/>
          </ac:grpSpMkLst>
        </pc:grpChg>
        <pc:grpChg chg="add del mod">
          <ac:chgData name="Nathália Demetrio" userId="73b6c4bd58836735" providerId="LiveId" clId="{C00AA7F5-0EC5-4656-84E5-B1513740F2F9}" dt="2022-10-14T02:12:04.188" v="18448" actId="478"/>
          <ac:grpSpMkLst>
            <pc:docMk/>
            <pc:sldMk cId="3255363064" sldId="1678"/>
            <ac:grpSpMk id="41" creationId="{341AF223-B31E-D438-F6AB-0E8F53164C1A}"/>
          </ac:grpSpMkLst>
        </pc:grpChg>
        <pc:picChg chg="add del mod">
          <ac:chgData name="Nathália Demetrio" userId="73b6c4bd58836735" providerId="LiveId" clId="{C00AA7F5-0EC5-4656-84E5-B1513740F2F9}" dt="2022-10-03T04:12:45.519" v="5606" actId="478"/>
          <ac:picMkLst>
            <pc:docMk/>
            <pc:sldMk cId="3255363064" sldId="1678"/>
            <ac:picMk id="3" creationId="{042022B9-5A89-D3A6-2CAC-8466AEB6DA08}"/>
          </ac:picMkLst>
        </pc:picChg>
        <pc:picChg chg="add del mod">
          <ac:chgData name="Nathália Demetrio" userId="73b6c4bd58836735" providerId="LiveId" clId="{C00AA7F5-0EC5-4656-84E5-B1513740F2F9}" dt="2022-10-12T19:01:25.639" v="11527" actId="478"/>
          <ac:picMkLst>
            <pc:docMk/>
            <pc:sldMk cId="3255363064" sldId="1678"/>
            <ac:picMk id="4" creationId="{0917924E-F81D-0160-6F69-FFF29828FA17}"/>
          </ac:picMkLst>
        </pc:picChg>
        <pc:picChg chg="add del mod">
          <ac:chgData name="Nathália Demetrio" userId="73b6c4bd58836735" providerId="LiveId" clId="{C00AA7F5-0EC5-4656-84E5-B1513740F2F9}" dt="2022-10-11T03:25:16.017" v="9855" actId="478"/>
          <ac:picMkLst>
            <pc:docMk/>
            <pc:sldMk cId="3255363064" sldId="1678"/>
            <ac:picMk id="4" creationId="{CDAD5D88-8E2E-DE8E-0C52-D04974C7D814}"/>
          </ac:picMkLst>
        </pc:picChg>
        <pc:picChg chg="add del mod ord modCrop">
          <ac:chgData name="Nathália Demetrio" userId="73b6c4bd58836735" providerId="LiveId" clId="{C00AA7F5-0EC5-4656-84E5-B1513740F2F9}" dt="2022-10-12T19:01:45.943" v="11536" actId="478"/>
          <ac:picMkLst>
            <pc:docMk/>
            <pc:sldMk cId="3255363064" sldId="1678"/>
            <ac:picMk id="6" creationId="{CE916A4B-817A-D50A-3094-676E30547F8E}"/>
          </ac:picMkLst>
        </pc:picChg>
        <pc:picChg chg="add del mod">
          <ac:chgData name="Nathália Demetrio" userId="73b6c4bd58836735" providerId="LiveId" clId="{C00AA7F5-0EC5-4656-84E5-B1513740F2F9}" dt="2022-10-11T03:22:33.966" v="9848" actId="478"/>
          <ac:picMkLst>
            <pc:docMk/>
            <pc:sldMk cId="3255363064" sldId="1678"/>
            <ac:picMk id="8" creationId="{A9A4D9EF-1FB6-9669-72FC-EB1878B3C2D5}"/>
          </ac:picMkLst>
        </pc:picChg>
        <pc:picChg chg="add del mod ord">
          <ac:chgData name="Nathália Demetrio" userId="73b6c4bd58836735" providerId="LiveId" clId="{C00AA7F5-0EC5-4656-84E5-B1513740F2F9}" dt="2022-10-12T19:03:07.575" v="11544" actId="478"/>
          <ac:picMkLst>
            <pc:docMk/>
            <pc:sldMk cId="3255363064" sldId="1678"/>
            <ac:picMk id="8" creationId="{AAC0437B-D77F-7983-E864-9CD493586FFC}"/>
          </ac:picMkLst>
        </pc:picChg>
        <pc:picChg chg="add del mod">
          <ac:chgData name="Nathália Demetrio" userId="73b6c4bd58836735" providerId="LiveId" clId="{C00AA7F5-0EC5-4656-84E5-B1513740F2F9}" dt="2022-10-12T18:57:30.920" v="11376" actId="478"/>
          <ac:picMkLst>
            <pc:docMk/>
            <pc:sldMk cId="3255363064" sldId="1678"/>
            <ac:picMk id="10" creationId="{E4E5E0E5-1ABB-4FAF-3DA6-5C9607B365BE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1" creationId="{9C872372-DB25-1A17-9A2D-55958FE09DD3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5" creationId="{8F5BEA06-190D-22AA-CF4E-7125AF5B18CD}"/>
          </ac:picMkLst>
        </pc:picChg>
        <pc:picChg chg="add mod or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36" creationId="{D3B55FD6-DA84-143F-154B-1B4FF8255B3D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5" creationId="{D6F24F9E-9B1A-F788-4C88-E5F09FBB624D}"/>
          </ac:picMkLst>
        </pc:picChg>
        <pc:cxnChg chg="add del mod">
          <ac:chgData name="Nathália Demetrio" userId="73b6c4bd58836735" providerId="LiveId" clId="{C00AA7F5-0EC5-4656-84E5-B1513740F2F9}" dt="2022-10-11T03:25:40.802" v="9860" actId="478"/>
          <ac:cxnSpMkLst>
            <pc:docMk/>
            <pc:sldMk cId="3255363064" sldId="1678"/>
            <ac:cxnSpMk id="12" creationId="{C4485632-5E5C-134E-7116-79C0D6EDC34C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6" creationId="{AEE92BF3-EC0C-6F91-B2C7-E075D34B064A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7" creationId="{25E965F0-6294-53A1-5FFA-7BC548DADCE9}"/>
          </ac:cxnSpMkLst>
        </pc:cxnChg>
        <pc:cxnChg chg="add mod">
          <ac:chgData name="Nathália Demetrio" userId="73b6c4bd58836735" providerId="LiveId" clId="{C00AA7F5-0EC5-4656-84E5-B1513740F2F9}" dt="2022-10-12T19:04:25.991" v="11603" actId="1036"/>
          <ac:cxnSpMkLst>
            <pc:docMk/>
            <pc:sldMk cId="3255363064" sldId="1678"/>
            <ac:cxnSpMk id="23" creationId="{D0511737-29C9-D1EC-52C9-D99D76B6FFF5}"/>
          </ac:cxnSpMkLst>
        </pc:cxnChg>
        <pc:cxnChg chg="add mod">
          <ac:chgData name="Nathália Demetrio" userId="73b6c4bd58836735" providerId="LiveId" clId="{C00AA7F5-0EC5-4656-84E5-B1513740F2F9}" dt="2022-10-12T19:04:31.617" v="11604" actId="12788"/>
          <ac:cxnSpMkLst>
            <pc:docMk/>
            <pc:sldMk cId="3255363064" sldId="1678"/>
            <ac:cxnSpMk id="24" creationId="{84DC42BF-4384-F189-1038-D37B9454DC6F}"/>
          </ac:cxnSpMkLst>
        </pc:cxn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636338643" sldId="1678"/>
        </pc:sldMkLst>
      </pc:sldChg>
      <pc:sldChg chg="addSp delSp modSp add del mod modAnim">
        <pc:chgData name="Nathália Demetrio" userId="73b6c4bd58836735" providerId="LiveId" clId="{C00AA7F5-0EC5-4656-84E5-B1513740F2F9}" dt="2022-10-09T13:28:00.359" v="9039" actId="47"/>
        <pc:sldMkLst>
          <pc:docMk/>
          <pc:sldMk cId="867124093" sldId="1679"/>
        </pc:sldMkLst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" creationId="{E2C7A36A-610F-A70E-4CAC-EC552A2872EB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9T12:50:00.364" v="8844" actId="1076"/>
          <ac:spMkLst>
            <pc:docMk/>
            <pc:sldMk cId="867124093" sldId="1679"/>
            <ac:spMk id="5" creationId="{C9FB06C8-81FF-A078-1511-BF29AF7B6C0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8" creationId="{79E169E2-5EDC-3366-BDE6-2DD482E33B7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9" creationId="{343B538B-FC41-71EE-F38C-820D5259635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19" creationId="{7577EB9A-9267-C2D3-3AB3-B43DA1C95A4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0" creationId="{E811B32B-DB1C-67D4-32B7-4A59282B6A1D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1" creationId="{64394391-5044-5C63-B3E2-75E156B4588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3" creationId="{EA07B2F2-79A7-8E66-7990-17399552CBC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4" creationId="{95235AE2-26D0-74FC-AA67-5967EE4A69D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5" creationId="{F28DA3EF-1D55-6D97-6595-45DF475F437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6" creationId="{9DFA7124-88DA-2493-0F48-9F5836E7716C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0" creationId="{69BF410D-9273-9C03-A5D2-79C724CACF4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1" creationId="{71FB9D62-4E7E-3659-6F05-5EF131995B05}"/>
          </ac:spMkLst>
        </pc:spChg>
        <pc:spChg chg="mod">
          <ac:chgData name="Nathália Demetrio" userId="73b6c4bd58836735" providerId="LiveId" clId="{C00AA7F5-0EC5-4656-84E5-B1513740F2F9}" dt="2022-10-05T04:07:58.111" v="5959" actId="1076"/>
          <ac:spMkLst>
            <pc:docMk/>
            <pc:sldMk cId="867124093" sldId="1679"/>
            <ac:spMk id="35" creationId="{E7A74693-6987-C833-3063-ED10F8D0D66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47" creationId="{7DD1C650-67E8-0674-053F-3E206FE31BF7}"/>
          </ac:spMkLst>
        </pc:spChg>
        <pc:spChg chg="mod">
          <ac:chgData name="Nathália Demetrio" userId="73b6c4bd58836735" providerId="LiveId" clId="{C00AA7F5-0EC5-4656-84E5-B1513740F2F9}" dt="2022-10-03T04:08:49.010" v="5584" actId="1038"/>
          <ac:spMkLst>
            <pc:docMk/>
            <pc:sldMk cId="867124093" sldId="1679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04:25:18.071" v="8656" actId="14100"/>
          <ac:spMkLst>
            <pc:docMk/>
            <pc:sldMk cId="867124093" sldId="1679"/>
            <ac:spMk id="56" creationId="{730E7523-264D-78DC-B0CF-D98772C20CFD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7" creationId="{A3F4E4DC-ABB3-160E-F487-1F3330BCCA1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8" creationId="{25677CF5-9BC0-CCAB-D1A2-F1A595691BCA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9" creationId="{2005B1C5-A704-96BF-D1A5-9CBE43674EC2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0" creationId="{B10C4308-D53B-DF8A-D855-1F37233C12B5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1" creationId="{AAF06FEE-A9BE-8A5B-00FC-D3B65B7995E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2" creationId="{E4A107DA-9326-8C0E-B834-81B324A8A5C3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4" creationId="{BBC08C53-0F90-4E7B-C24B-336131F0D994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5" creationId="{746A1981-CFFF-36DF-EEF2-8C0E1F0FC55F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7" creationId="{88683822-30B5-AA6D-FFC2-471718111477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8" creationId="{8BB58FCA-9485-57A0-678D-158AF67BE05A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2" creationId="{8CD57DBD-EB4E-D527-3EC2-FB98701C7EC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3" creationId="{A7ECFF87-3E22-1A04-FA1C-0954112CA5EE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4" creationId="{A6A3B733-1AC3-0BD0-D325-A61C7B38BC05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5" creationId="{6C825B75-20DA-BD9B-17A4-11D8DAAA274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7" creationId="{0C002825-9CD8-B7D4-E88A-C0265CF3FF50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8" creationId="{37C48490-3C52-1A4A-124B-063DCE1CE95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9" creationId="{7CFCAED1-2E1B-1FE2-54A9-79B91E4D558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0" creationId="{901A3A83-CFDD-1B59-FC24-73CB22916E5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1" creationId="{423995D2-D816-96C9-3273-DBC41DE85399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2" creationId="{21D7724A-A9D9-25F3-2ACD-116EC2917366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3" creationId="{AD6553D9-35AC-22CA-90C9-D7C4053691E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4" creationId="{69D439BE-E935-5BA3-F91E-8F77E2EEA405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5" creationId="{F1762713-51C9-D93E-C9CF-9624B49C4121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6" creationId="{190FFA5D-A2F7-A211-BD99-80257D933349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7" creationId="{EDBAC475-1D0E-6505-084F-A698994C71B0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8" creationId="{A137218E-F584-5ADC-2F5A-7C2C23D12A7E}"/>
          </ac:spMkLst>
        </pc:spChg>
        <pc:spChg chg="mod">
          <ac:chgData name="Nathália Demetrio" userId="73b6c4bd58836735" providerId="LiveId" clId="{C00AA7F5-0EC5-4656-84E5-B1513740F2F9}" dt="2022-10-09T04:25:31.140" v="8658" actId="1038"/>
          <ac:spMkLst>
            <pc:docMk/>
            <pc:sldMk cId="867124093" sldId="1679"/>
            <ac:spMk id="100" creationId="{9B24AE89-6DEA-7E38-9B5F-F64BF0878ABC}"/>
          </ac:spMkLst>
        </pc:spChg>
        <pc:spChg chg="mod">
          <ac:chgData name="Nathália Demetrio" userId="73b6c4bd58836735" providerId="LiveId" clId="{C00AA7F5-0EC5-4656-84E5-B1513740F2F9}" dt="2022-10-09T12:45:29.830" v="8802" actId="20577"/>
          <ac:spMkLst>
            <pc:docMk/>
            <pc:sldMk cId="867124093" sldId="1679"/>
            <ac:spMk id="101" creationId="{130362FF-F340-DB4A-FD1A-809DE8DF26EB}"/>
          </ac:spMkLst>
        </pc:spChg>
        <pc:spChg chg="mod">
          <ac:chgData name="Nathália Demetrio" userId="73b6c4bd58836735" providerId="LiveId" clId="{C00AA7F5-0EC5-4656-84E5-B1513740F2F9}" dt="2022-10-09T12:49:02.312" v="8833" actId="14100"/>
          <ac:spMkLst>
            <pc:docMk/>
            <pc:sldMk cId="867124093" sldId="1679"/>
            <ac:spMk id="102" creationId="{F6361C96-B00B-4EC0-830D-229779C578B7}"/>
          </ac:spMkLst>
        </pc:spChg>
        <pc:spChg chg="mod">
          <ac:chgData name="Nathália Demetrio" userId="73b6c4bd58836735" providerId="LiveId" clId="{C00AA7F5-0EC5-4656-84E5-B1513740F2F9}" dt="2022-10-09T12:49:33.930" v="8840" actId="14100"/>
          <ac:spMkLst>
            <pc:docMk/>
            <pc:sldMk cId="867124093" sldId="1679"/>
            <ac:spMk id="103" creationId="{00E95A01-5807-BE38-B298-4E79CB637734}"/>
          </ac:spMkLst>
        </pc:spChg>
        <pc:spChg chg="del">
          <ac:chgData name="Nathália Demetrio" userId="73b6c4bd58836735" providerId="LiveId" clId="{C00AA7F5-0EC5-4656-84E5-B1513740F2F9}" dt="2022-10-03T04:08:17.585" v="5521" actId="478"/>
          <ac:spMkLst>
            <pc:docMk/>
            <pc:sldMk cId="867124093" sldId="1679"/>
            <ac:spMk id="104" creationId="{4E1E1A3D-D1CF-D887-CCF0-1B83972038CB}"/>
          </ac:spMkLst>
        </pc:spChg>
        <pc:grpChg chg="add mod">
          <ac:chgData name="Nathália Demetrio" userId="73b6c4bd58836735" providerId="LiveId" clId="{C00AA7F5-0EC5-4656-84E5-B1513740F2F9}" dt="2022-10-09T12:49:06.957" v="8834" actId="1076"/>
          <ac:grpSpMkLst>
            <pc:docMk/>
            <pc:sldMk cId="867124093" sldId="1679"/>
            <ac:grpSpMk id="8" creationId="{21BF2E4B-E600-6EC4-20E4-70422D372AA5}"/>
          </ac:grpSpMkLst>
        </pc:grpChg>
        <pc:grpChg chg="add mod">
          <ac:chgData name="Nathália Demetrio" userId="73b6c4bd58836735" providerId="LiveId" clId="{C00AA7F5-0EC5-4656-84E5-B1513740F2F9}" dt="2022-10-09T12:49:37.662" v="8841" actId="1076"/>
          <ac:grpSpMkLst>
            <pc:docMk/>
            <pc:sldMk cId="867124093" sldId="1679"/>
            <ac:grpSpMk id="9" creationId="{BA646C14-04B8-8F10-24A5-494772EEB696}"/>
          </ac:grpSpMkLst>
        </pc:grpChg>
        <pc:grpChg chg="mod">
          <ac:chgData name="Nathália Demetrio" userId="73b6c4bd58836735" providerId="LiveId" clId="{C00AA7F5-0EC5-4656-84E5-B1513740F2F9}" dt="2022-10-03T04:08:36.497" v="5550" actId="1036"/>
          <ac:grpSpMkLst>
            <pc:docMk/>
            <pc:sldMk cId="867124093" sldId="1679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5T04:08:04.680" v="5960" actId="167"/>
          <ac:grpSpMkLst>
            <pc:docMk/>
            <pc:sldMk cId="867124093" sldId="1679"/>
            <ac:grpSpMk id="32" creationId="{30B9A59F-5DE9-9848-1BD6-647E1C409DE2}"/>
          </ac:grpSpMkLst>
        </pc:grpChg>
        <pc:grpChg chg="mod">
          <ac:chgData name="Nathália Demetrio" userId="73b6c4bd58836735" providerId="LiveId" clId="{C00AA7F5-0EC5-4656-84E5-B1513740F2F9}" dt="2022-10-05T04:07:58.111" v="5959" actId="1076"/>
          <ac:grpSpMkLst>
            <pc:docMk/>
            <pc:sldMk cId="867124093" sldId="1679"/>
            <ac:grpSpMk id="33" creationId="{F2B3F6F6-B68B-964E-BAC0-F18A2523E6B8}"/>
          </ac:grpSpMkLst>
        </pc:grpChg>
        <pc:grpChg chg="del mod">
          <ac:chgData name="Nathália Demetrio" userId="73b6c4bd58836735" providerId="LiveId" clId="{C00AA7F5-0EC5-4656-84E5-B1513740F2F9}" dt="2022-10-05T04:08:15.588" v="5961" actId="478"/>
          <ac:grpSpMkLst>
            <pc:docMk/>
            <pc:sldMk cId="867124093" sldId="1679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3T04:08:49.010" v="5584" actId="1038"/>
          <ac:grpSpMkLst>
            <pc:docMk/>
            <pc:sldMk cId="867124093" sldId="1679"/>
            <ac:grpSpMk id="49" creationId="{BDD69F04-B374-8A8A-CD49-6D6D167F7657}"/>
          </ac:grpSpMkLst>
        </pc:grp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4" creationId="{3F8591AC-285A-65AA-2D58-16AF2691D83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6" creationId="{DFC09267-A119-C677-80C4-721B0387C6E6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7" creationId="{7B74E140-7EA5-F287-4B6C-64BD2583269B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0" creationId="{86D83452-EC22-3503-1ADF-66A7FA5CA049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1" creationId="{5100AAE6-6994-114B-E8EF-8CCED02DADD3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2" creationId="{9ABB9D7C-889B-E0E0-271A-3CD3419C95C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3" creationId="{DB5D5F30-033B-58F6-5552-4E34CC33AD73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34" creationId="{B241814D-8DA3-108D-F76B-3775B9E43026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3" creationId="{2AFFA5D1-F3FA-7B0E-DDBA-9F5750532B9D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4" creationId="{F3FB8452-EB66-387B-1AC5-E5A9201C1C59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5" creationId="{22FAE113-E0B8-DE88-377D-047BF91F2FDC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6" creationId="{DB0DF9A3-47C8-2690-F880-462AAFEC0EB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5" creationId="{AD9AC994-F3CE-9239-375A-74EFBCF6673F}"/>
          </ac:picMkLst>
        </pc:picChg>
      </pc:sldChg>
      <pc:sldChg chg="addSp modSp add del ord">
        <pc:chgData name="Nathália Demetrio" userId="73b6c4bd58836735" providerId="LiveId" clId="{C00AA7F5-0EC5-4656-84E5-B1513740F2F9}" dt="2022-10-14T04:43:56.354" v="19619" actId="47"/>
        <pc:sldMkLst>
          <pc:docMk/>
          <pc:sldMk cId="2140650079" sldId="1680"/>
        </pc:sldMkLst>
        <pc:spChg chg="mod">
          <ac:chgData name="Nathália Demetrio" userId="73b6c4bd58836735" providerId="LiveId" clId="{C00AA7F5-0EC5-4656-84E5-B1513740F2F9}" dt="2022-10-03T04:14:56.838" v="5663" actId="20577"/>
          <ac:spMkLst>
            <pc:docMk/>
            <pc:sldMk cId="2140650079" sldId="1680"/>
            <ac:spMk id="2" creationId="{00000000-0000-0000-0000-000000000000}"/>
          </ac:spMkLst>
        </pc:spChg>
        <pc:picChg chg="mod">
          <ac:chgData name="Nathália Demetrio" userId="73b6c4bd58836735" providerId="LiveId" clId="{C00AA7F5-0EC5-4656-84E5-B1513740F2F9}" dt="2022-10-03T04:13:27.270" v="5650" actId="1076"/>
          <ac:picMkLst>
            <pc:docMk/>
            <pc:sldMk cId="2140650079" sldId="1680"/>
            <ac:picMk id="3" creationId="{042022B9-5A89-D3A6-2CAC-8466AEB6DA08}"/>
          </ac:picMkLst>
        </pc:picChg>
        <pc:picChg chg="add mod">
          <ac:chgData name="Nathália Demetrio" userId="73b6c4bd58836735" providerId="LiveId" clId="{C00AA7F5-0EC5-4656-84E5-B1513740F2F9}" dt="2022-10-03T04:13:26.503" v="5649" actId="1076"/>
          <ac:picMkLst>
            <pc:docMk/>
            <pc:sldMk cId="2140650079" sldId="1680"/>
            <ac:picMk id="4" creationId="{701386DC-8935-D42D-7061-C7F986D50C81}"/>
          </ac:picMkLst>
        </pc:picChg>
      </pc:sldChg>
      <pc:sldChg chg="addSp delSp modSp add mod ord">
        <pc:chgData name="Nathália Demetrio" userId="73b6c4bd58836735" providerId="LiveId" clId="{C00AA7F5-0EC5-4656-84E5-B1513740F2F9}" dt="2022-10-12T17:45:25.528" v="10575" actId="20577"/>
        <pc:sldMkLst>
          <pc:docMk/>
          <pc:sldMk cId="1933415554" sldId="1681"/>
        </pc:sldMkLst>
        <pc:spChg chg="mod">
          <ac:chgData name="Nathália Demetrio" userId="73b6c4bd58836735" providerId="LiveId" clId="{C00AA7F5-0EC5-4656-84E5-B1513740F2F9}" dt="2022-10-12T17:45:25.528" v="10575" actId="20577"/>
          <ac:spMkLst>
            <pc:docMk/>
            <pc:sldMk cId="1933415554" sldId="1681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0T00:59:21.431" v="9659" actId="478"/>
          <ac:picMkLst>
            <pc:docMk/>
            <pc:sldMk cId="1933415554" sldId="1681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10-05T05:17:39.905" v="6131" actId="478"/>
          <ac:picMkLst>
            <pc:docMk/>
            <pc:sldMk cId="1933415554" sldId="1681"/>
            <ac:picMk id="4" creationId="{A213687F-6925-90F7-9E56-3134B18FA3ED}"/>
          </ac:picMkLst>
        </pc:picChg>
        <pc:picChg chg="add mod">
          <ac:chgData name="Nathália Demetrio" userId="73b6c4bd58836735" providerId="LiveId" clId="{C00AA7F5-0EC5-4656-84E5-B1513740F2F9}" dt="2022-10-10T02:27:33.239" v="9744" actId="1076"/>
          <ac:picMkLst>
            <pc:docMk/>
            <pc:sldMk cId="1933415554" sldId="1681"/>
            <ac:picMk id="1026" creationId="{AF0E9AEE-759E-80EA-53BB-229C81F53211}"/>
          </ac:picMkLst>
        </pc:picChg>
        <pc:picChg chg="del">
          <ac:chgData name="Nathália Demetrio" userId="73b6c4bd58836735" providerId="LiveId" clId="{C00AA7F5-0EC5-4656-84E5-B1513740F2F9}" dt="2022-10-05T04:20:03.134" v="6004" actId="478"/>
          <ac:picMkLst>
            <pc:docMk/>
            <pc:sldMk cId="1933415554" sldId="1681"/>
            <ac:picMk id="2052" creationId="{C68D8FFC-C560-A8E4-3172-228035C600B1}"/>
          </ac:picMkLst>
        </pc:picChg>
        <pc:picChg chg="add del mod">
          <ac:chgData name="Nathália Demetrio" userId="73b6c4bd58836735" providerId="LiveId" clId="{C00AA7F5-0EC5-4656-84E5-B1513740F2F9}" dt="2022-10-10T02:27:30.783" v="9743" actId="21"/>
          <ac:picMkLst>
            <pc:docMk/>
            <pc:sldMk cId="1933415554" sldId="1681"/>
            <ac:picMk id="9218" creationId="{44CA76E0-8352-9136-1ABB-EE524BF54D03}"/>
          </ac:picMkLst>
        </pc:picChg>
        <pc:picChg chg="add del mod">
          <ac:chgData name="Nathália Demetrio" userId="73b6c4bd58836735" providerId="LiveId" clId="{C00AA7F5-0EC5-4656-84E5-B1513740F2F9}" dt="2022-10-05T05:07:31.468" v="6057" actId="21"/>
          <ac:picMkLst>
            <pc:docMk/>
            <pc:sldMk cId="1933415554" sldId="1681"/>
            <ac:picMk id="9220" creationId="{68CFFADE-6695-2347-399B-6551F98198F3}"/>
          </ac:picMkLst>
        </pc:picChg>
      </pc:sldChg>
      <pc:sldChg chg="addSp delSp modSp del mod modAnim">
        <pc:chgData name="Nathália Demetrio" userId="73b6c4bd58836735" providerId="LiveId" clId="{C00AA7F5-0EC5-4656-84E5-B1513740F2F9}" dt="2022-10-13T01:35:36.672" v="13361" actId="47"/>
        <pc:sldMkLst>
          <pc:docMk/>
          <pc:sldMk cId="238661446" sldId="1682"/>
        </pc:sldMkLst>
        <pc:spChg chg="mod">
          <ac:chgData name="Nathália Demetrio" userId="73b6c4bd58836735" providerId="LiveId" clId="{C00AA7F5-0EC5-4656-84E5-B1513740F2F9}" dt="2022-10-05T05:11:12.286" v="6086" actId="165"/>
          <ac:spMkLst>
            <pc:docMk/>
            <pc:sldMk cId="238661446" sldId="1682"/>
            <ac:spMk id="17" creationId="{5104B5E2-6842-0299-756F-6A29103F29C7}"/>
          </ac:spMkLst>
        </pc:spChg>
        <pc:grpChg chg="add del mod">
          <ac:chgData name="Nathália Demetrio" userId="73b6c4bd58836735" providerId="LiveId" clId="{C00AA7F5-0EC5-4656-84E5-B1513740F2F9}" dt="2022-10-05T05:11:12.286" v="6086" actId="165"/>
          <ac:grpSpMkLst>
            <pc:docMk/>
            <pc:sldMk cId="238661446" sldId="1682"/>
            <ac:grpSpMk id="14" creationId="{E71DF164-9520-B3D8-17B6-BCE1C16A7D85}"/>
          </ac:grpSpMkLst>
        </pc:grpChg>
        <pc:grpChg chg="del mod topLvl">
          <ac:chgData name="Nathália Demetrio" userId="73b6c4bd58836735" providerId="LiveId" clId="{C00AA7F5-0EC5-4656-84E5-B1513740F2F9}" dt="2022-10-05T05:11:16.667" v="6088" actId="478"/>
          <ac:grpSpMkLst>
            <pc:docMk/>
            <pc:sldMk cId="238661446" sldId="1682"/>
            <ac:grpSpMk id="15" creationId="{6C8875A2-672E-1506-739E-15472C9B539C}"/>
          </ac:grpSpMkLst>
        </pc:grpChg>
        <pc:grpChg chg="add del mod">
          <ac:chgData name="Nathália Demetrio" userId="73b6c4bd58836735" providerId="LiveId" clId="{C00AA7F5-0EC5-4656-84E5-B1513740F2F9}" dt="2022-10-05T05:12:29.161" v="6104" actId="165"/>
          <ac:grpSpMkLst>
            <pc:docMk/>
            <pc:sldMk cId="238661446" sldId="1682"/>
            <ac:grpSpMk id="24" creationId="{5AEA770E-3C08-7A3F-D60F-5A395605FB54}"/>
          </ac:grpSpMkLst>
        </pc:grpChg>
        <pc:grpChg chg="add mod">
          <ac:chgData name="Nathália Demetrio" userId="73b6c4bd58836735" providerId="LiveId" clId="{C00AA7F5-0EC5-4656-84E5-B1513740F2F9}" dt="2022-10-05T05:12:53.106" v="6111" actId="1035"/>
          <ac:grpSpMkLst>
            <pc:docMk/>
            <pc:sldMk cId="238661446" sldId="1682"/>
            <ac:grpSpMk id="26" creationId="{DEC3D063-35BF-2387-5C6F-30DD5FC6C0BD}"/>
          </ac:grpSpMkLst>
        </pc:grp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3" creationId="{08E086D7-290E-4727-9F01-FEB7A71CC9A9}"/>
          </ac:picMkLst>
        </pc:picChg>
        <pc:picChg chg="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16" creationId="{BA2919FA-2084-F379-86A8-8325A0BF4464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8" creationId="{91D36AD7-D8AA-596A-1440-2DE03B0BDDAA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9" creationId="{D4D7DE8C-B9D4-835F-0569-8E5835F18022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0" creationId="{41F0DD9C-E8CC-188B-F79F-1642B630A97B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1" creationId="{FBF06D8D-0C78-F19F-B236-59132D1AEE54}"/>
          </ac:picMkLst>
        </pc:picChg>
        <pc:picChg chg="add 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23" creationId="{06403C3A-C0DF-47FD-951D-1DB2735BA623}"/>
          </ac:picMkLst>
        </pc:picChg>
      </pc:sldChg>
      <pc:sldChg chg="add del">
        <pc:chgData name="Nathália Demetrio" userId="73b6c4bd58836735" providerId="LiveId" clId="{C00AA7F5-0EC5-4656-84E5-B1513740F2F9}" dt="2022-10-05T05:10:15.838" v="6081"/>
        <pc:sldMkLst>
          <pc:docMk/>
          <pc:sldMk cId="3122421521" sldId="1682"/>
        </pc:sldMkLst>
      </pc:sldChg>
      <pc:sldChg chg="del">
        <pc:chgData name="Nathália Demetrio" userId="73b6c4bd58836735" providerId="LiveId" clId="{C00AA7F5-0EC5-4656-84E5-B1513740F2F9}" dt="2022-10-05T05:10:19.412" v="6082"/>
        <pc:sldMkLst>
          <pc:docMk/>
          <pc:sldMk cId="3542337209" sldId="1682"/>
        </pc:sldMkLst>
      </pc:sldChg>
      <pc:sldChg chg="addSp delSp modSp add mod modAnim">
        <pc:chgData name="Nathália Demetrio" userId="73b6c4bd58836735" providerId="LiveId" clId="{C00AA7F5-0EC5-4656-84E5-B1513740F2F9}" dt="2022-10-08T20:25:54.127" v="8329" actId="1076"/>
        <pc:sldMkLst>
          <pc:docMk/>
          <pc:sldMk cId="46032171" sldId="1683"/>
        </pc:sldMkLst>
        <pc:spChg chg="mod">
          <ac:chgData name="Nathália Demetrio" userId="73b6c4bd58836735" providerId="LiveId" clId="{C00AA7F5-0EC5-4656-84E5-B1513740F2F9}" dt="2022-10-08T16:09:24.045" v="6400" actId="6549"/>
          <ac:spMkLst>
            <pc:docMk/>
            <pc:sldMk cId="46032171" sldId="16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8T16:03:38.303" v="6366" actId="478"/>
          <ac:spMkLst>
            <pc:docMk/>
            <pc:sldMk cId="46032171" sldId="1683"/>
            <ac:spMk id="4" creationId="{39AB2894-7D22-25E5-2AD2-AAA900115AC3}"/>
          </ac:spMkLst>
        </pc:spChg>
        <pc:picChg chg="del">
          <ac:chgData name="Nathália Demetrio" userId="73b6c4bd58836735" providerId="LiveId" clId="{C00AA7F5-0EC5-4656-84E5-B1513740F2F9}" dt="2022-10-08T16:03:39.179" v="6367" actId="478"/>
          <ac:picMkLst>
            <pc:docMk/>
            <pc:sldMk cId="46032171" sldId="1683"/>
            <ac:picMk id="3" creationId="{2A842AA0-0BD1-CF03-856C-79550ED70FC7}"/>
          </ac:picMkLst>
        </pc:picChg>
        <pc:picChg chg="add del mod">
          <ac:chgData name="Nathália Demetrio" userId="73b6c4bd58836735" providerId="LiveId" clId="{C00AA7F5-0EC5-4656-84E5-B1513740F2F9}" dt="2022-10-08T18:19:29.958" v="7106" actId="478"/>
          <ac:picMkLst>
            <pc:docMk/>
            <pc:sldMk cId="46032171" sldId="1683"/>
            <ac:picMk id="4" creationId="{41F50DCE-E3F8-93AB-9C4D-743EDCEC7EBC}"/>
          </ac:picMkLst>
        </pc:picChg>
        <pc:picChg chg="add del mod">
          <ac:chgData name="Nathália Demetrio" userId="73b6c4bd58836735" providerId="LiveId" clId="{C00AA7F5-0EC5-4656-84E5-B1513740F2F9}" dt="2022-10-08T18:17:45.709" v="7100" actId="478"/>
          <ac:picMkLst>
            <pc:docMk/>
            <pc:sldMk cId="46032171" sldId="1683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5:52.633" v="8328" actId="208"/>
          <ac:picMkLst>
            <pc:docMk/>
            <pc:sldMk cId="46032171" sldId="1683"/>
            <ac:picMk id="7" creationId="{A3B44DDD-6660-4502-F084-C607938085B2}"/>
          </ac:picMkLst>
        </pc:picChg>
        <pc:picChg chg="add del mod">
          <ac:chgData name="Nathália Demetrio" userId="73b6c4bd58836735" providerId="LiveId" clId="{C00AA7F5-0EC5-4656-84E5-B1513740F2F9}" dt="2022-10-08T18:20:22.141" v="7112" actId="478"/>
          <ac:picMkLst>
            <pc:docMk/>
            <pc:sldMk cId="46032171" sldId="1683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6:09:42.027" v="6407" actId="478"/>
          <ac:picMkLst>
            <pc:docMk/>
            <pc:sldMk cId="46032171" sldId="1683"/>
            <ac:picMk id="10" creationId="{34524CE1-42EE-2A85-10C7-C56BCD4F39EA}"/>
          </ac:picMkLst>
        </pc:picChg>
        <pc:picChg chg="add mod">
          <ac:chgData name="Nathália Demetrio" userId="73b6c4bd58836735" providerId="LiveId" clId="{C00AA7F5-0EC5-4656-84E5-B1513740F2F9}" dt="2022-10-08T20:25:54.127" v="8329" actId="1076"/>
          <ac:picMkLst>
            <pc:docMk/>
            <pc:sldMk cId="46032171" sldId="1683"/>
            <ac:picMk id="10" creationId="{7AD3BF21-ADA5-08E5-BF03-BF094E0BD5E6}"/>
          </ac:picMkLst>
        </pc:picChg>
        <pc:picChg chg="del">
          <ac:chgData name="Nathália Demetrio" userId="73b6c4bd58836735" providerId="LiveId" clId="{C00AA7F5-0EC5-4656-84E5-B1513740F2F9}" dt="2022-10-08T16:03:45.250" v="6371" actId="478"/>
          <ac:picMkLst>
            <pc:docMk/>
            <pc:sldMk cId="46032171" sldId="1683"/>
            <ac:picMk id="4098" creationId="{424EE59D-8A3A-55ED-5644-F9E82E6532F1}"/>
          </ac:picMkLst>
        </pc:picChg>
      </pc:sldChg>
      <pc:sldChg chg="addSp delSp modSp add del mod modAnim">
        <pc:chgData name="Nathália Demetrio" userId="73b6c4bd58836735" providerId="LiveId" clId="{C00AA7F5-0EC5-4656-84E5-B1513740F2F9}" dt="2022-10-15T12:11:57.411" v="21417" actId="47"/>
        <pc:sldMkLst>
          <pc:docMk/>
          <pc:sldMk cId="3286919354" sldId="1684"/>
        </pc:sldMkLst>
        <pc:spChg chg="mod">
          <ac:chgData name="Nathália Demetrio" userId="73b6c4bd58836735" providerId="LiveId" clId="{C00AA7F5-0EC5-4656-84E5-B1513740F2F9}" dt="2022-10-15T12:04:21.992" v="21035" actId="20577"/>
          <ac:spMkLst>
            <pc:docMk/>
            <pc:sldMk cId="3286919354" sldId="1684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08T18:22:25.142" v="7120" actId="478"/>
          <ac:spMkLst>
            <pc:docMk/>
            <pc:sldMk cId="3286919354" sldId="1684"/>
            <ac:spMk id="4" creationId="{39AB2894-7D22-25E5-2AD2-AAA900115AC3}"/>
          </ac:spMkLst>
        </pc:spChg>
        <pc:spChg chg="add mod">
          <ac:chgData name="Nathália Demetrio" userId="73b6c4bd58836735" providerId="LiveId" clId="{C00AA7F5-0EC5-4656-84E5-B1513740F2F9}" dt="2022-10-15T12:05:36.636" v="21101" actId="21"/>
          <ac:spMkLst>
            <pc:docMk/>
            <pc:sldMk cId="3286919354" sldId="1684"/>
            <ac:spMk id="4" creationId="{D3D63EA4-1D29-B12C-FB64-4AE382C4332A}"/>
          </ac:spMkLst>
        </pc:spChg>
        <pc:spChg chg="add mod">
          <ac:chgData name="Nathália Demetrio" userId="73b6c4bd58836735" providerId="LiveId" clId="{C00AA7F5-0EC5-4656-84E5-B1513740F2F9}" dt="2022-10-15T12:04:37.516" v="21036" actId="1076"/>
          <ac:spMkLst>
            <pc:docMk/>
            <pc:sldMk cId="3286919354" sldId="1684"/>
            <ac:spMk id="5" creationId="{133ADB02-68C1-0FB0-EFBF-37BA528A09A2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7" creationId="{20646886-B4E6-54EF-4177-7AAD9D140DA5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8" creationId="{77AA3174-C9B6-31CB-B94C-4214A8E4DAFE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1" creationId="{F5146C64-7FF8-646F-9B59-ED9413340B3D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2" creationId="{3C2592DD-82DD-6647-0CD5-10CBB71EE4AB}"/>
          </ac:spMkLst>
        </pc:spChg>
        <pc:grpChg chg="add del mod">
          <ac:chgData name="Nathália Demetrio" userId="73b6c4bd58836735" providerId="LiveId" clId="{C00AA7F5-0EC5-4656-84E5-B1513740F2F9}" dt="2022-10-08T20:28:37.870" v="8363" actId="165"/>
          <ac:grpSpMkLst>
            <pc:docMk/>
            <pc:sldMk cId="3286919354" sldId="1684"/>
            <ac:grpSpMk id="15" creationId="{9AC221A9-81F1-63CE-EC55-BA90024CD2FD}"/>
          </ac:grpSpMkLst>
        </pc:grpChg>
        <pc:grpChg chg="add del mod">
          <ac:chgData name="Nathália Demetrio" userId="73b6c4bd58836735" providerId="LiveId" clId="{C00AA7F5-0EC5-4656-84E5-B1513740F2F9}" dt="2022-10-14T12:10:16.357" v="20058" actId="478"/>
          <ac:grpSpMkLst>
            <pc:docMk/>
            <pc:sldMk cId="3286919354" sldId="1684"/>
            <ac:grpSpMk id="16" creationId="{0142469C-F3B1-1304-50E6-7F162F72A2DD}"/>
          </ac:grpSpMkLst>
        </pc:grpChg>
        <pc:picChg chg="del mod">
          <ac:chgData name="Nathália Demetrio" userId="73b6c4bd58836735" providerId="LiveId" clId="{C00AA7F5-0EC5-4656-84E5-B1513740F2F9}" dt="2022-10-08T18:27:18.349" v="7334" actId="478"/>
          <ac:picMkLst>
            <pc:docMk/>
            <pc:sldMk cId="3286919354" sldId="1684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8T16:10:05.483" v="6416" actId="478"/>
          <ac:picMkLst>
            <pc:docMk/>
            <pc:sldMk cId="3286919354" sldId="1684"/>
            <ac:picMk id="6" creationId="{43918E65-6E89-2346-CB1E-FF446F265372}"/>
          </ac:picMkLst>
        </pc:picChg>
        <pc:picChg chg="add del mod">
          <ac:chgData name="Nathália Demetrio" userId="73b6c4bd58836735" providerId="LiveId" clId="{C00AA7F5-0EC5-4656-84E5-B1513740F2F9}" dt="2022-10-08T18:23:34.743" v="7150" actId="478"/>
          <ac:picMkLst>
            <pc:docMk/>
            <pc:sldMk cId="3286919354" sldId="1684"/>
            <ac:picMk id="6" creationId="{5A6A5AC7-8E19-F891-D6AB-0DC2E52E0C98}"/>
          </ac:picMkLst>
        </pc:picChg>
        <pc:picChg chg="add del mod ord">
          <ac:chgData name="Nathália Demetrio" userId="73b6c4bd58836735" providerId="LiveId" clId="{C00AA7F5-0EC5-4656-84E5-B1513740F2F9}" dt="2022-10-08T18:26:08.694" v="7224" actId="478"/>
          <ac:picMkLst>
            <pc:docMk/>
            <pc:sldMk cId="3286919354" sldId="1684"/>
            <ac:picMk id="10" creationId="{04C8CD4A-06F7-1E7C-1C00-DFDC3017CA9C}"/>
          </ac:picMkLst>
        </pc:picChg>
        <pc:picChg chg="add mod ord topLvl">
          <ac:chgData name="Nathália Demetrio" userId="73b6c4bd58836735" providerId="LiveId" clId="{C00AA7F5-0EC5-4656-84E5-B1513740F2F9}" dt="2022-10-08T20:30:33.217" v="8383" actId="164"/>
          <ac:picMkLst>
            <pc:docMk/>
            <pc:sldMk cId="3286919354" sldId="1684"/>
            <ac:picMk id="14" creationId="{BF8E5B29-159D-4CDB-BE79-4D5693D65A18}"/>
          </ac:picMkLst>
        </pc:picChg>
        <pc:picChg chg="del mod">
          <ac:chgData name="Nathália Demetrio" userId="73b6c4bd58836735" providerId="LiveId" clId="{C00AA7F5-0EC5-4656-84E5-B1513740F2F9}" dt="2022-10-08T18:27:13.621" v="7333" actId="478"/>
          <ac:picMkLst>
            <pc:docMk/>
            <pc:sldMk cId="3286919354" sldId="1684"/>
            <ac:picMk id="4098" creationId="{424EE59D-8A3A-55ED-5644-F9E82E6532F1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08T20:39:46.325" v="8416"/>
        <pc:sldMkLst>
          <pc:docMk/>
          <pc:sldMk cId="38633952" sldId="1685"/>
        </pc:sldMkLst>
        <pc:spChg chg="mod">
          <ac:chgData name="Nathália Demetrio" userId="73b6c4bd58836735" providerId="LiveId" clId="{C00AA7F5-0EC5-4656-84E5-B1513740F2F9}" dt="2022-10-08T16:09:31.963" v="6403" actId="20577"/>
          <ac:spMkLst>
            <pc:docMk/>
            <pc:sldMk cId="38633952" sldId="168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8:14:30.774" v="7086" actId="478"/>
          <ac:spMkLst>
            <pc:docMk/>
            <pc:sldMk cId="38633952" sldId="1685"/>
            <ac:spMk id="5" creationId="{7A1AA4A6-2B7D-7C62-27B3-60DE6AF1FCB4}"/>
          </ac:spMkLst>
        </pc:spChg>
        <pc:picChg chg="add del mod">
          <ac:chgData name="Nathália Demetrio" userId="73b6c4bd58836735" providerId="LiveId" clId="{C00AA7F5-0EC5-4656-84E5-B1513740F2F9}" dt="2022-10-08T18:14:24.590" v="7082" actId="478"/>
          <ac:picMkLst>
            <pc:docMk/>
            <pc:sldMk cId="38633952" sldId="1685"/>
            <ac:picMk id="4" creationId="{90D7E389-75F9-A6B6-531E-5B0B1483CC7E}"/>
          </ac:picMkLst>
        </pc:picChg>
        <pc:picChg chg="add del mod">
          <ac:chgData name="Nathália Demetrio" userId="73b6c4bd58836735" providerId="LiveId" clId="{C00AA7F5-0EC5-4656-84E5-B1513740F2F9}" dt="2022-10-08T18:15:47.718" v="7098" actId="478"/>
          <ac:picMkLst>
            <pc:docMk/>
            <pc:sldMk cId="38633952" sldId="1685"/>
            <ac:picMk id="6" creationId="{123BED61-A5B2-5C6C-BD00-AC18FCA24706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6" creationId="{43918E65-6E89-2346-CB1E-FF446F265372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8" creationId="{A1FEC817-2863-1ABA-CBC0-10BF5A7D7F67}"/>
          </ac:picMkLst>
        </pc:picChg>
        <pc:picChg chg="add mod">
          <ac:chgData name="Nathália Demetrio" userId="73b6c4bd58836735" providerId="LiveId" clId="{C00AA7F5-0EC5-4656-84E5-B1513740F2F9}" dt="2022-10-08T20:24:34.585" v="8308" actId="14100"/>
          <ac:picMkLst>
            <pc:docMk/>
            <pc:sldMk cId="38633952" sldId="1685"/>
            <ac:picMk id="8" creationId="{D64D40C8-7AF3-4E9D-775D-5DD53804C99F}"/>
          </ac:picMkLst>
        </pc:picChg>
        <pc:picChg chg="add mod">
          <ac:chgData name="Nathália Demetrio" userId="73b6c4bd58836735" providerId="LiveId" clId="{C00AA7F5-0EC5-4656-84E5-B1513740F2F9}" dt="2022-10-08T20:25:31.623" v="8322" actId="1076"/>
          <ac:picMkLst>
            <pc:docMk/>
            <pc:sldMk cId="38633952" sldId="1685"/>
            <ac:picMk id="9" creationId="{0C6DED57-BA9C-C37F-3717-84948A5090AE}"/>
          </ac:picMkLst>
        </pc:picChg>
        <pc:picChg chg="del mod">
          <ac:chgData name="Nathália Demetrio" userId="73b6c4bd58836735" providerId="LiveId" clId="{C00AA7F5-0EC5-4656-84E5-B1513740F2F9}" dt="2022-10-08T18:15:39.478" v="7091" actId="478"/>
          <ac:picMkLst>
            <pc:docMk/>
            <pc:sldMk cId="38633952" sldId="1685"/>
            <ac:picMk id="10" creationId="{34524CE1-42EE-2A85-10C7-C56BCD4F39EA}"/>
          </ac:picMkLst>
        </pc:picChg>
        <pc:picChg chg="add del mod">
          <ac:chgData name="Nathália Demetrio" userId="73b6c4bd58836735" providerId="LiveId" clId="{C00AA7F5-0EC5-4656-84E5-B1513740F2F9}" dt="2022-10-08T20:39:27.594" v="8410" actId="478"/>
          <ac:picMkLst>
            <pc:docMk/>
            <pc:sldMk cId="38633952" sldId="1685"/>
            <ac:picMk id="12" creationId="{FBB651DD-48BF-4C92-D96F-823EDEB57E46}"/>
          </ac:picMkLst>
        </pc:picChg>
        <pc:picChg chg="add mod">
          <ac:chgData name="Nathália Demetrio" userId="73b6c4bd58836735" providerId="LiveId" clId="{C00AA7F5-0EC5-4656-84E5-B1513740F2F9}" dt="2022-10-08T20:39:33.622" v="8415" actId="1076"/>
          <ac:picMkLst>
            <pc:docMk/>
            <pc:sldMk cId="38633952" sldId="1685"/>
            <ac:picMk id="14" creationId="{5E140A6B-FB5D-E873-4F7A-C27B04F61535}"/>
          </ac:picMkLst>
        </pc:picChg>
      </pc:sldChg>
      <pc:sldChg chg="addSp delSp modSp add mod ord modAnim modNotesTx">
        <pc:chgData name="Nathália Demetrio" userId="73b6c4bd58836735" providerId="LiveId" clId="{C00AA7F5-0EC5-4656-84E5-B1513740F2F9}" dt="2022-10-08T20:26:10.128" v="8337"/>
        <pc:sldMkLst>
          <pc:docMk/>
          <pc:sldMk cId="1743768381" sldId="1686"/>
        </pc:sldMkLst>
        <pc:spChg chg="mod">
          <ac:chgData name="Nathália Demetrio" userId="73b6c4bd58836735" providerId="LiveId" clId="{C00AA7F5-0EC5-4656-84E5-B1513740F2F9}" dt="2022-10-08T17:15:29.068" v="7007" actId="20577"/>
          <ac:spMkLst>
            <pc:docMk/>
            <pc:sldMk cId="1743768381" sldId="1686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08T17:15:04.398" v="6992" actId="478"/>
          <ac:picMkLst>
            <pc:docMk/>
            <pc:sldMk cId="1743768381" sldId="1686"/>
            <ac:picMk id="4" creationId="{3E75F4B7-D84F-6660-BAE9-37827AF8F12D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6:00.240" v="8335" actId="1038"/>
          <ac:picMkLst>
            <pc:docMk/>
            <pc:sldMk cId="1743768381" sldId="1686"/>
            <ac:picMk id="7" creationId="{EF866207-9460-9E99-95C7-3104A6170A24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7:50:54.278" v="7059" actId="478"/>
          <ac:picMkLst>
            <pc:docMk/>
            <pc:sldMk cId="1743768381" sldId="1686"/>
            <ac:picMk id="10" creationId="{B6EF355A-1B7E-B715-108A-D0C86DF26EF9}"/>
          </ac:picMkLst>
        </pc:picChg>
        <pc:picChg chg="add del mod">
          <ac:chgData name="Nathália Demetrio" userId="73b6c4bd58836735" providerId="LiveId" clId="{C00AA7F5-0EC5-4656-84E5-B1513740F2F9}" dt="2022-10-08T17:51:06.053" v="7067" actId="478"/>
          <ac:picMkLst>
            <pc:docMk/>
            <pc:sldMk cId="1743768381" sldId="1686"/>
            <ac:picMk id="12" creationId="{041C2F7F-6D0B-C5CE-D66A-AB3026AC6DF6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4" creationId="{6C46B471-1357-3BCA-E524-09EB6A9B405B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5" creationId="{93333D18-8C70-0E6A-F2A4-78D898BD28CC}"/>
          </ac:picMkLst>
        </pc:picChg>
        <pc:picChg chg="add del mod">
          <ac:chgData name="Nathália Demetrio" userId="73b6c4bd58836735" providerId="LiveId" clId="{C00AA7F5-0EC5-4656-84E5-B1513740F2F9}" dt="2022-10-08T17:15:35.683" v="7009" actId="478"/>
          <ac:picMkLst>
            <pc:docMk/>
            <pc:sldMk cId="1743768381" sldId="1686"/>
            <ac:picMk id="1026" creationId="{719472AB-8989-46A5-70A2-477371567A3A}"/>
          </ac:picMkLst>
        </pc:picChg>
      </pc:sldChg>
      <pc:sldChg chg="add del">
        <pc:chgData name="Nathália Demetrio" userId="73b6c4bd58836735" providerId="LiveId" clId="{C00AA7F5-0EC5-4656-84E5-B1513740F2F9}" dt="2022-10-08T16:19:39.143" v="6585" actId="47"/>
        <pc:sldMkLst>
          <pc:docMk/>
          <pc:sldMk cId="2546747991" sldId="1686"/>
        </pc:sldMkLst>
      </pc:sldChg>
      <pc:sldChg chg="add">
        <pc:chgData name="Nathália Demetrio" userId="73b6c4bd58836735" providerId="LiveId" clId="{C00AA7F5-0EC5-4656-84E5-B1513740F2F9}" dt="2022-10-08T17:25:21.816" v="7013"/>
        <pc:sldMkLst>
          <pc:docMk/>
          <pc:sldMk cId="681579613" sldId="1687"/>
        </pc:sldMkLst>
      </pc:sldChg>
      <pc:sldChg chg="addSp delSp modSp add mod ord modAnim">
        <pc:chgData name="Nathália Demetrio" userId="73b6c4bd58836735" providerId="LiveId" clId="{C00AA7F5-0EC5-4656-84E5-B1513740F2F9}" dt="2022-10-08T20:32:50.145" v="8409" actId="164"/>
        <pc:sldMkLst>
          <pc:docMk/>
          <pc:sldMk cId="3721859325" sldId="1688"/>
        </pc:sldMkLst>
        <pc:spChg chg="mod">
          <ac:chgData name="Nathália Demetrio" userId="73b6c4bd58836735" providerId="LiveId" clId="{C00AA7F5-0EC5-4656-84E5-B1513740F2F9}" dt="2022-10-08T20:05:55.512" v="8164" actId="20577"/>
          <ac:spMkLst>
            <pc:docMk/>
            <pc:sldMk cId="3721859325" sldId="168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19:39:35.773" v="7881" actId="1076"/>
          <ac:spMkLst>
            <pc:docMk/>
            <pc:sldMk cId="3721859325" sldId="1688"/>
            <ac:spMk id="4" creationId="{A0299099-0EE4-73D7-6F29-251F36CC32E5}"/>
          </ac:spMkLst>
        </pc:spChg>
        <pc:spChg chg="add mod">
          <ac:chgData name="Nathália Demetrio" userId="73b6c4bd58836735" providerId="LiveId" clId="{C00AA7F5-0EC5-4656-84E5-B1513740F2F9}" dt="2022-10-08T19:26:10.882" v="7671" actId="1076"/>
          <ac:spMkLst>
            <pc:docMk/>
            <pc:sldMk cId="3721859325" sldId="1688"/>
            <ac:spMk id="5" creationId="{C4EF1F7A-8DB6-1478-54BB-F5985EBFB76C}"/>
          </ac:spMkLst>
        </pc:spChg>
        <pc:spChg chg="add mod">
          <ac:chgData name="Nathália Demetrio" userId="73b6c4bd58836735" providerId="LiveId" clId="{C00AA7F5-0EC5-4656-84E5-B1513740F2F9}" dt="2022-10-08T19:27:32.056" v="7737" actId="20577"/>
          <ac:spMkLst>
            <pc:docMk/>
            <pc:sldMk cId="3721859325" sldId="1688"/>
            <ac:spMk id="6" creationId="{A398B0EA-37D2-2C50-9620-280FC3EF0D8F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9" creationId="{0942C2A2-2084-6FCA-98B5-225DA4821F93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2" creationId="{15DC3FBE-4DA3-E360-4D41-6AE09BCBC741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4" creationId="{1196226F-1A1E-75BE-D780-2602DB6B445A}"/>
          </ac:spMkLst>
        </pc:spChg>
        <pc:spChg chg="add mod">
          <ac:chgData name="Nathália Demetrio" userId="73b6c4bd58836735" providerId="LiveId" clId="{C00AA7F5-0EC5-4656-84E5-B1513740F2F9}" dt="2022-10-08T19:29:37.262" v="7769" actId="1076"/>
          <ac:spMkLst>
            <pc:docMk/>
            <pc:sldMk cId="3721859325" sldId="1688"/>
            <ac:spMk id="15" creationId="{6391B3EF-B647-5868-C8B9-4F21D25B5634}"/>
          </ac:spMkLst>
        </pc:spChg>
        <pc:spChg chg="add mod">
          <ac:chgData name="Nathália Demetrio" userId="73b6c4bd58836735" providerId="LiveId" clId="{C00AA7F5-0EC5-4656-84E5-B1513740F2F9}" dt="2022-10-08T19:27:24.853" v="7729" actId="1076"/>
          <ac:spMkLst>
            <pc:docMk/>
            <pc:sldMk cId="3721859325" sldId="1688"/>
            <ac:spMk id="17" creationId="{094D7CAE-C087-E37C-B08E-57CA04B113B8}"/>
          </ac:spMkLst>
        </pc:spChg>
        <pc:spChg chg="add mod">
          <ac:chgData name="Nathália Demetrio" userId="73b6c4bd58836735" providerId="LiveId" clId="{C00AA7F5-0EC5-4656-84E5-B1513740F2F9}" dt="2022-10-08T20:05:48.150" v="8162" actId="14100"/>
          <ac:spMkLst>
            <pc:docMk/>
            <pc:sldMk cId="3721859325" sldId="1688"/>
            <ac:spMk id="18" creationId="{8FCB6A3B-12A3-1E46-D0AF-F2EE8AD1B655}"/>
          </ac:spMkLst>
        </pc:spChg>
        <pc:spChg chg="add mod">
          <ac:chgData name="Nathália Demetrio" userId="73b6c4bd58836735" providerId="LiveId" clId="{C00AA7F5-0EC5-4656-84E5-B1513740F2F9}" dt="2022-10-08T19:29:43.905" v="7772" actId="571"/>
          <ac:spMkLst>
            <pc:docMk/>
            <pc:sldMk cId="3721859325" sldId="1688"/>
            <ac:spMk id="21" creationId="{30051E93-ADD8-FD8D-A780-5BA7857C585B}"/>
          </ac:spMkLst>
        </pc:spChg>
        <pc:spChg chg="add mod or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44" creationId="{F7FFAA67-823F-48CE-BD51-F394C612F4EE}"/>
          </ac:spMkLst>
        </pc:s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13" creationId="{A54EEA0E-D12B-C5B7-6DF8-DCFC9BB94D66}"/>
          </ac:grpSpMkLst>
        </pc:grpChg>
        <pc:grpChg chg="del">
          <ac:chgData name="Nathália Demetrio" userId="73b6c4bd58836735" providerId="LiveId" clId="{C00AA7F5-0EC5-4656-84E5-B1513740F2F9}" dt="2022-10-08T18:48:35.671" v="7338" actId="478"/>
          <ac:grpSpMkLst>
            <pc:docMk/>
            <pc:sldMk cId="3721859325" sldId="1688"/>
            <ac:grpSpMk id="28" creationId="{F4C6B041-7C10-F2CE-AED2-E346788148D6}"/>
          </ac:grpSpMkLst>
        </pc:grpChg>
        <pc:grpChg chg="add mod">
          <ac:chgData name="Nathália Demetrio" userId="73b6c4bd58836735" providerId="LiveId" clId="{C00AA7F5-0EC5-4656-84E5-B1513740F2F9}" dt="2022-10-08T20:31:24.993" v="8389" actId="164"/>
          <ac:grpSpMkLst>
            <pc:docMk/>
            <pc:sldMk cId="3721859325" sldId="1688"/>
            <ac:grpSpMk id="38" creationId="{C4C03A00-69B8-E9A2-6924-E29076DEECC2}"/>
          </ac:grpSpMkLst>
        </pc:gr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45" creationId="{E7B6B065-1A04-6F2A-3348-E307F29C14FA}"/>
          </ac:grpSpMkLst>
        </pc:grpChg>
        <pc:graphicFrameChg chg="del">
          <ac:chgData name="Nathália Demetrio" userId="73b6c4bd58836735" providerId="LiveId" clId="{C00AA7F5-0EC5-4656-84E5-B1513740F2F9}" dt="2022-10-08T18:48:35.671" v="7338" actId="478"/>
          <ac:graphicFrameMkLst>
            <pc:docMk/>
            <pc:sldMk cId="3721859325" sldId="1688"/>
            <ac:graphicFrameMk id="24" creationId="{5756A839-B7C8-9549-9F39-ABD0524E125E}"/>
          </ac:graphicFrameMkLst>
        </pc:graphicFrame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0" creationId="{D44CE567-FB20-D6D2-DF8D-3BB249E5E4BC}"/>
          </ac:picMkLst>
        </pc:pic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1" creationId="{D5AC18BB-DBCB-AA9D-0142-5C4E16472171}"/>
          </ac:picMkLst>
        </pc:picChg>
        <pc:picChg chg="add mod">
          <ac:chgData name="Nathália Demetrio" userId="73b6c4bd58836735" providerId="LiveId" clId="{C00AA7F5-0EC5-4656-84E5-B1513740F2F9}" dt="2022-10-08T19:29:47.092" v="7773" actId="1076"/>
          <ac:picMkLst>
            <pc:docMk/>
            <pc:sldMk cId="3721859325" sldId="1688"/>
            <ac:picMk id="16" creationId="{940EEA11-00EB-5BBB-2455-1F522D64A3CD}"/>
          </ac:picMkLst>
        </pc:picChg>
        <pc:picChg chg="add mod">
          <ac:chgData name="Nathália Demetrio" userId="73b6c4bd58836735" providerId="LiveId" clId="{C00AA7F5-0EC5-4656-84E5-B1513740F2F9}" dt="2022-10-08T19:29:34.972" v="7768" actId="1076"/>
          <ac:picMkLst>
            <pc:docMk/>
            <pc:sldMk cId="3721859325" sldId="1688"/>
            <ac:picMk id="19" creationId="{CA2FF8C3-4E16-BD16-8D06-52CE3949E14C}"/>
          </ac:picMkLst>
        </pc:picChg>
        <pc:picChg chg="add mod">
          <ac:chgData name="Nathália Demetrio" userId="73b6c4bd58836735" providerId="LiveId" clId="{C00AA7F5-0EC5-4656-84E5-B1513740F2F9}" dt="2022-10-08T19:29:43.905" v="7772" actId="571"/>
          <ac:picMkLst>
            <pc:docMk/>
            <pc:sldMk cId="3721859325" sldId="1688"/>
            <ac:picMk id="20" creationId="{1AC96D1D-CE89-01C1-76E9-7D343A52E904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23" creationId="{1469F1AD-62C0-6942-A76D-0901E7C6C8A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6" creationId="{B8F1FCB5-EB7E-1715-3D3C-5EFD621AAC44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7" creationId="{A8439C82-796F-5E65-1838-1F52DBDCF11F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36" creationId="{7E6DE85F-6D5F-42B5-591B-0E1E50B61D0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7" creationId="{A1695535-7F6B-71D6-62E8-244CD1314A3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9" creationId="{64923AA6-8CEE-9DC3-2B19-5F454D64B3CA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0" creationId="{F4434DCE-34A2-450F-85CC-09CB6CE9452E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1" creationId="{353F821D-DFE7-00A5-F221-0CEDB52039FC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2" creationId="{2682F378-BD41-A6F9-5034-A3ED59F6579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3" creationId="{04871DB9-D135-2332-8042-28C583D27FC8}"/>
          </ac:picMkLst>
        </pc:picChg>
        <pc:picChg chg="add mod">
          <ac:chgData name="Nathália Demetrio" userId="73b6c4bd58836735" providerId="LiveId" clId="{C00AA7F5-0EC5-4656-84E5-B1513740F2F9}" dt="2022-10-08T19:29:39.550" v="7770" actId="1076"/>
          <ac:picMkLst>
            <pc:docMk/>
            <pc:sldMk cId="3721859325" sldId="1688"/>
            <ac:picMk id="1026" creationId="{0B404812-6CC8-C8BC-08FC-B1DEC3F752D1}"/>
          </ac:picMkLst>
        </pc:picChg>
        <pc:picChg chg="add mod">
          <ac:chgData name="Nathália Demetrio" userId="73b6c4bd58836735" providerId="LiveId" clId="{C00AA7F5-0EC5-4656-84E5-B1513740F2F9}" dt="2022-10-08T20:32:50.145" v="8409" actId="164"/>
          <ac:picMkLst>
            <pc:docMk/>
            <pc:sldMk cId="3721859325" sldId="1688"/>
            <ac:picMk id="1028" creationId="{8FA40DA5-5434-92FA-A25E-F61565A18DEE}"/>
          </ac:picMkLst>
        </pc:picChg>
        <pc:picChg chg="add del mod">
          <ac:chgData name="Nathália Demetrio" userId="73b6c4bd58836735" providerId="LiveId" clId="{C00AA7F5-0EC5-4656-84E5-B1513740F2F9}" dt="2022-10-08T19:25:17.162" v="7617" actId="478"/>
          <ac:picMkLst>
            <pc:docMk/>
            <pc:sldMk cId="3721859325" sldId="1688"/>
            <ac:picMk id="1030" creationId="{A171331C-A90A-4FF3-85A9-D165C7068E5B}"/>
          </ac:picMkLst>
        </pc:picChg>
        <pc:picChg chg="add del mod">
          <ac:chgData name="Nathália Demetrio" userId="73b6c4bd58836735" providerId="LiveId" clId="{C00AA7F5-0EC5-4656-84E5-B1513740F2F9}" dt="2022-10-08T19:31:48.502" v="7787" actId="478"/>
          <ac:picMkLst>
            <pc:docMk/>
            <pc:sldMk cId="3721859325" sldId="1688"/>
            <ac:picMk id="1032" creationId="{74E6A770-417E-B198-7185-B7C5901A683C}"/>
          </ac:picMkLst>
        </pc:picChg>
        <pc:cxnChg chg="add mod">
          <ac:chgData name="Nathália Demetrio" userId="73b6c4bd58836735" providerId="LiveId" clId="{C00AA7F5-0EC5-4656-84E5-B1513740F2F9}" dt="2022-10-08T19:37:56.343" v="7870" actId="1036"/>
          <ac:cxnSpMkLst>
            <pc:docMk/>
            <pc:sldMk cId="3721859325" sldId="1688"/>
            <ac:cxnSpMk id="8" creationId="{2FEE91D1-C501-AAEF-E900-9E98124BE51D}"/>
          </ac:cxnSpMkLst>
        </pc:cxnChg>
      </pc:sldChg>
      <pc:sldChg chg="modSp add del mod modNotesTx">
        <pc:chgData name="Nathália Demetrio" userId="73b6c4bd58836735" providerId="LiveId" clId="{C00AA7F5-0EC5-4656-84E5-B1513740F2F9}" dt="2022-10-14T04:34:12.553" v="19605" actId="47"/>
        <pc:sldMkLst>
          <pc:docMk/>
          <pc:sldMk cId="3991498031" sldId="1689"/>
        </pc:sldMkLst>
        <pc:spChg chg="mod">
          <ac:chgData name="Nathália Demetrio" userId="73b6c4bd58836735" providerId="LiveId" clId="{C00AA7F5-0EC5-4656-84E5-B1513740F2F9}" dt="2022-10-08T19:32:44.450" v="7810" actId="27636"/>
          <ac:spMkLst>
            <pc:docMk/>
            <pc:sldMk cId="3991498031" sldId="1689"/>
            <ac:spMk id="2" creationId="{00000000-0000-0000-0000-000000000000}"/>
          </ac:spMkLst>
        </pc:spChg>
      </pc:sldChg>
      <pc:sldChg chg="addSp delSp modSp add mod ord delAnim modAnim modNotesTx">
        <pc:chgData name="Nathália Demetrio" userId="73b6c4bd58836735" providerId="LiveId" clId="{C00AA7F5-0EC5-4656-84E5-B1513740F2F9}" dt="2022-10-08T20:21:39.512" v="8305" actId="1076"/>
        <pc:sldMkLst>
          <pc:docMk/>
          <pc:sldMk cId="2431849074" sldId="1690"/>
        </pc:sldMkLst>
        <pc:spChg chg="del mod">
          <ac:chgData name="Nathália Demetrio" userId="73b6c4bd58836735" providerId="LiveId" clId="{C00AA7F5-0EC5-4656-84E5-B1513740F2F9}" dt="2022-10-08T20:20:59.837" v="8301" actId="478"/>
          <ac:spMkLst>
            <pc:docMk/>
            <pc:sldMk cId="2431849074" sldId="169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1" creationId="{4631B39D-26AD-4349-E839-52F9F99D52C9}"/>
          </ac:spMkLst>
        </pc:spChg>
        <pc:spChg chg="add del mod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2" creationId="{D9270D0B-A821-1220-883E-2EBB5522E19F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3" creationId="{8FF3A8F9-2331-1AD1-3C75-D093E43B526E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8" creationId="{0D62928E-0BC3-37B5-AC98-55644C2D51FB}"/>
          </ac:spMkLst>
        </pc:spChg>
        <pc:spChg chg="add del mod">
          <ac:chgData name="Nathália Demetrio" userId="73b6c4bd58836735" providerId="LiveId" clId="{C00AA7F5-0EC5-4656-84E5-B1513740F2F9}" dt="2022-10-08T19:44:13.810" v="7947"/>
          <ac:spMkLst>
            <pc:docMk/>
            <pc:sldMk cId="2431849074" sldId="1690"/>
            <ac:spMk id="19" creationId="{A45E3CE5-5DAF-9A7A-38F0-5FCC471CA860}"/>
          </ac:spMkLst>
        </pc:spChg>
        <pc:spChg chg="add del mod">
          <ac:chgData name="Nathália Demetrio" userId="73b6c4bd58836735" providerId="LiveId" clId="{C00AA7F5-0EC5-4656-84E5-B1513740F2F9}" dt="2022-10-08T19:46:50.127" v="8054" actId="478"/>
          <ac:spMkLst>
            <pc:docMk/>
            <pc:sldMk cId="2431849074" sldId="1690"/>
            <ac:spMk id="20" creationId="{C937F94E-1351-6432-3987-CC0E5ABF4307}"/>
          </ac:spMkLst>
        </pc:spChg>
        <pc:spChg chg="add del mod">
          <ac:chgData name="Nathália Demetrio" userId="73b6c4bd58836735" providerId="LiveId" clId="{C00AA7F5-0EC5-4656-84E5-B1513740F2F9}" dt="2022-10-08T20:19:40.977" v="8266" actId="478"/>
          <ac:spMkLst>
            <pc:docMk/>
            <pc:sldMk cId="2431849074" sldId="1690"/>
            <ac:spMk id="23" creationId="{6303B26A-0D4D-52CD-71B2-378A4CDD9C40}"/>
          </ac:spMkLst>
        </pc:spChg>
        <pc:spChg chg="add mod">
          <ac:chgData name="Nathália Demetrio" userId="73b6c4bd58836735" providerId="LiveId" clId="{C00AA7F5-0EC5-4656-84E5-B1513740F2F9}" dt="2022-10-08T20:21:04.642" v="8304" actId="6549"/>
          <ac:spMkLst>
            <pc:docMk/>
            <pc:sldMk cId="2431849074" sldId="1690"/>
            <ac:spMk id="29" creationId="{BB405B27-5791-C4B7-882D-537FC0C2BD8F}"/>
          </ac:spMkLst>
        </pc:spChg>
        <pc:picChg chg="add del mod">
          <ac:chgData name="Nathália Demetrio" userId="73b6c4bd58836735" providerId="LiveId" clId="{C00AA7F5-0EC5-4656-84E5-B1513740F2F9}" dt="2022-10-08T19:36:29.007" v="7852" actId="478"/>
          <ac:picMkLst>
            <pc:docMk/>
            <pc:sldMk cId="2431849074" sldId="1690"/>
            <ac:picMk id="4" creationId="{0B4AF932-A72A-1497-3513-8EDFD252EA30}"/>
          </ac:picMkLst>
        </pc:picChg>
        <pc:picChg chg="add del mod">
          <ac:chgData name="Nathália Demetrio" userId="73b6c4bd58836735" providerId="LiveId" clId="{C00AA7F5-0EC5-4656-84E5-B1513740F2F9}" dt="2022-10-08T19:37:38.679" v="7856" actId="478"/>
          <ac:picMkLst>
            <pc:docMk/>
            <pc:sldMk cId="2431849074" sldId="1690"/>
            <ac:picMk id="6" creationId="{FE67CDAD-B1EE-655E-730B-C2999E26E1C1}"/>
          </ac:picMkLst>
        </pc:picChg>
        <pc:picChg chg="add del mod">
          <ac:chgData name="Nathália Demetrio" userId="73b6c4bd58836735" providerId="LiveId" clId="{C00AA7F5-0EC5-4656-84E5-B1513740F2F9}" dt="2022-10-08T20:08:12.367" v="8221" actId="478"/>
          <ac:picMkLst>
            <pc:docMk/>
            <pc:sldMk cId="2431849074" sldId="1690"/>
            <ac:picMk id="8" creationId="{30DC944F-DC8D-657D-C80A-CDE57815A6E2}"/>
          </ac:picMkLst>
        </pc:picChg>
        <pc:picChg chg="add del mod">
          <ac:chgData name="Nathália Demetrio" userId="73b6c4bd58836735" providerId="LiveId" clId="{C00AA7F5-0EC5-4656-84E5-B1513740F2F9}" dt="2022-10-08T20:18:54.946" v="8246" actId="478"/>
          <ac:picMkLst>
            <pc:docMk/>
            <pc:sldMk cId="2431849074" sldId="1690"/>
            <ac:picMk id="15" creationId="{5319274D-5C4C-C2D0-8C05-D1FE56EDDE05}"/>
          </ac:picMkLst>
        </pc:picChg>
        <pc:picChg chg="add del mod modCrop">
          <ac:chgData name="Nathália Demetrio" userId="73b6c4bd58836735" providerId="LiveId" clId="{C00AA7F5-0EC5-4656-84E5-B1513740F2F9}" dt="2022-10-08T20:18:57.127" v="8247" actId="478"/>
          <ac:picMkLst>
            <pc:docMk/>
            <pc:sldMk cId="2431849074" sldId="1690"/>
            <ac:picMk id="17" creationId="{1D5933B5-553E-86AC-1117-B5A26E304027}"/>
          </ac:picMkLst>
        </pc:picChg>
        <pc:picChg chg="add del mod">
          <ac:chgData name="Nathália Demetrio" userId="73b6c4bd58836735" providerId="LiveId" clId="{C00AA7F5-0EC5-4656-84E5-B1513740F2F9}" dt="2022-10-08T20:19:40.977" v="8266" actId="478"/>
          <ac:picMkLst>
            <pc:docMk/>
            <pc:sldMk cId="2431849074" sldId="1690"/>
            <ac:picMk id="22" creationId="{A759A37A-A3BC-93F5-8CD7-062F85566213}"/>
          </ac:picMkLst>
        </pc:picChg>
        <pc:picChg chg="add del mod">
          <ac:chgData name="Nathália Demetrio" userId="73b6c4bd58836735" providerId="LiveId" clId="{C00AA7F5-0EC5-4656-84E5-B1513740F2F9}" dt="2022-10-08T20:08:35.031" v="8225" actId="478"/>
          <ac:picMkLst>
            <pc:docMk/>
            <pc:sldMk cId="2431849074" sldId="1690"/>
            <ac:picMk id="25" creationId="{8C0C9358-4461-CC68-CB4F-56CA51F43DE2}"/>
          </ac:picMkLst>
        </pc:picChg>
        <pc:picChg chg="add mod">
          <ac:chgData name="Nathália Demetrio" userId="73b6c4bd58836735" providerId="LiveId" clId="{C00AA7F5-0EC5-4656-84E5-B1513740F2F9}" dt="2022-10-08T20:21:39.512" v="8305" actId="1076"/>
          <ac:picMkLst>
            <pc:docMk/>
            <pc:sldMk cId="2431849074" sldId="1690"/>
            <ac:picMk id="27" creationId="{2AF4340D-CF68-53F0-38CD-56C0866A8988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4" creationId="{FF81B83F-4337-8DE0-BE2F-55FA339F3FB7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8" creationId="{175F06C2-5266-FE6F-E979-A9328252C94B}"/>
          </ac:picMkLst>
        </pc:picChg>
        <pc:picChg chg="del mod">
          <ac:chgData name="Nathália Demetrio" userId="73b6c4bd58836735" providerId="LiveId" clId="{C00AA7F5-0EC5-4656-84E5-B1513740F2F9}" dt="2022-10-08T19:45:58.909" v="8015" actId="478"/>
          <ac:picMkLst>
            <pc:docMk/>
            <pc:sldMk cId="2431849074" sldId="1690"/>
            <ac:picMk id="2050" creationId="{C076EBCE-95EC-7B44-70F2-792BB4E98257}"/>
          </ac:picMkLst>
        </pc:picChg>
        <pc:cxnChg chg="add del mod">
          <ac:chgData name="Nathália Demetrio" userId="73b6c4bd58836735" providerId="LiveId" clId="{C00AA7F5-0EC5-4656-84E5-B1513740F2F9}" dt="2022-10-08T20:19:40.977" v="8266" actId="478"/>
          <ac:cxnSpMkLst>
            <pc:docMk/>
            <pc:sldMk cId="2431849074" sldId="1690"/>
            <ac:cxnSpMk id="9" creationId="{25F1AB9F-4A0C-3C90-D901-DEC610B698F4}"/>
          </ac:cxnSpMkLst>
        </pc:cxnChg>
        <pc:cxnChg chg="add del mod">
          <ac:chgData name="Nathália Demetrio" userId="73b6c4bd58836735" providerId="LiveId" clId="{C00AA7F5-0EC5-4656-84E5-B1513740F2F9}" dt="2022-10-08T19:39:14.038" v="7876"/>
          <ac:cxnSpMkLst>
            <pc:docMk/>
            <pc:sldMk cId="2431849074" sldId="1690"/>
            <ac:cxnSpMk id="10" creationId="{7FD5D72A-0352-95F9-DF34-F3857A1C35A1}"/>
          </ac:cxnSpMkLst>
        </pc:cxnChg>
      </pc:sldChg>
      <pc:sldChg chg="addSp delSp modSp add mod ord delAnim modAnim">
        <pc:chgData name="Nathália Demetrio" userId="73b6c4bd58836735" providerId="LiveId" clId="{C00AA7F5-0EC5-4656-84E5-B1513740F2F9}" dt="2022-10-09T16:05:40.438" v="9572" actId="1076"/>
        <pc:sldMkLst>
          <pc:docMk/>
          <pc:sldMk cId="4019669589" sldId="1691"/>
        </pc:sldMkLst>
        <pc:spChg chg="del">
          <ac:chgData name="Nathália Demetrio" userId="73b6c4bd58836735" providerId="LiveId" clId="{C00AA7F5-0EC5-4656-84E5-B1513740F2F9}" dt="2022-10-08T20:19:56.914" v="8269" actId="478"/>
          <ac:spMkLst>
            <pc:docMk/>
            <pc:sldMk cId="4019669589" sldId="169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20:22:17.472" v="8306" actId="6549"/>
          <ac:spMkLst>
            <pc:docMk/>
            <pc:sldMk cId="4019669589" sldId="1691"/>
            <ac:spMk id="5" creationId="{E6A77DC7-9A9C-445A-AB0C-230B78E33C0A}"/>
          </ac:spMkLst>
        </pc:spChg>
        <pc:spChg chg="add del mod">
          <ac:chgData name="Nathália Demetrio" userId="73b6c4bd58836735" providerId="LiveId" clId="{C00AA7F5-0EC5-4656-84E5-B1513740F2F9}" dt="2022-10-08T20:19:57.886" v="8271"/>
          <ac:spMkLst>
            <pc:docMk/>
            <pc:sldMk cId="4019669589" sldId="1691"/>
            <ac:spMk id="6" creationId="{898D32D6-A062-32B4-66D1-2B429BE23900}"/>
          </ac:spMkLst>
        </pc:spChg>
        <pc:spChg chg="mod">
          <ac:chgData name="Nathália Demetrio" userId="73b6c4bd58836735" providerId="LiveId" clId="{C00AA7F5-0EC5-4656-84E5-B1513740F2F9}" dt="2022-10-09T16:05:40.438" v="9572" actId="1076"/>
          <ac:spMkLst>
            <pc:docMk/>
            <pc:sldMk cId="4019669589" sldId="1691"/>
            <ac:spMk id="23" creationId="{6303B26A-0D4D-52CD-71B2-378A4CDD9C40}"/>
          </ac:spMkLst>
        </pc:spChg>
        <pc:cxnChg chg="add mod">
          <ac:chgData name="Nathália Demetrio" userId="73b6c4bd58836735" providerId="LiveId" clId="{C00AA7F5-0EC5-4656-84E5-B1513740F2F9}" dt="2022-10-08T20:19:20.301" v="8263"/>
          <ac:cxnSpMkLst>
            <pc:docMk/>
            <pc:sldMk cId="4019669589" sldId="1691"/>
            <ac:cxnSpMk id="3" creationId="{2D196127-6AC9-31AF-4799-2F2389C172EA}"/>
          </ac:cxnSpMkLst>
        </pc:cxnChg>
        <pc:cxnChg chg="del">
          <ac:chgData name="Nathália Demetrio" userId="73b6c4bd58836735" providerId="LiveId" clId="{C00AA7F5-0EC5-4656-84E5-B1513740F2F9}" dt="2022-10-08T20:19:22.575" v="8264" actId="478"/>
          <ac:cxnSpMkLst>
            <pc:docMk/>
            <pc:sldMk cId="4019669589" sldId="1691"/>
            <ac:cxnSpMk id="9" creationId="{25F1AB9F-4A0C-3C90-D901-DEC610B698F4}"/>
          </ac:cxnSpMkLst>
        </pc:cxnChg>
      </pc:sldChg>
      <pc:sldChg chg="addSp delSp modSp add mod ord modAnim">
        <pc:chgData name="Nathália Demetrio" userId="73b6c4bd58836735" providerId="LiveId" clId="{C00AA7F5-0EC5-4656-84E5-B1513740F2F9}" dt="2022-10-14T01:55:38.509" v="18112" actId="208"/>
        <pc:sldMkLst>
          <pc:docMk/>
          <pc:sldMk cId="2257234485" sldId="1692"/>
        </pc:sldMkLst>
        <pc:spChg chg="mod">
          <ac:chgData name="Nathália Demetrio" userId="73b6c4bd58836735" providerId="LiveId" clId="{C00AA7F5-0EC5-4656-84E5-B1513740F2F9}" dt="2022-10-13T23:12:58.217" v="13879" actId="20577"/>
          <ac:spMkLst>
            <pc:docMk/>
            <pc:sldMk cId="2257234485" sldId="169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3" creationId="{4EE32A71-5FE3-F007-6A63-5302F14A015B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4" creationId="{34FFC2A6-8929-C3A5-6D10-195B23C80D48}"/>
          </ac:spMkLst>
        </pc:spChg>
        <pc:spChg chg="add mod">
          <ac:chgData name="Nathália Demetrio" userId="73b6c4bd58836735" providerId="LiveId" clId="{C00AA7F5-0EC5-4656-84E5-B1513740F2F9}" dt="2022-10-13T23:53:50.862" v="15424" actId="207"/>
          <ac:spMkLst>
            <pc:docMk/>
            <pc:sldMk cId="2257234485" sldId="1692"/>
            <ac:spMk id="6" creationId="{94BD65F1-94F4-9F29-EFE2-662DFB8EDEAF}"/>
          </ac:spMkLst>
        </pc:spChg>
        <pc:spChg chg="add mod">
          <ac:chgData name="Nathália Demetrio" userId="73b6c4bd58836735" providerId="LiveId" clId="{C00AA7F5-0EC5-4656-84E5-B1513740F2F9}" dt="2022-10-13T23:55:27.754" v="15521" actId="20577"/>
          <ac:spMkLst>
            <pc:docMk/>
            <pc:sldMk cId="2257234485" sldId="1692"/>
            <ac:spMk id="7" creationId="{C80612E6-690C-20A5-386D-C216365521E6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8" creationId="{B851268B-95D1-F4B6-64F1-7C87BCE1ADD4}"/>
          </ac:spMkLst>
        </pc:spChg>
        <pc:spChg chg="add mod ord">
          <ac:chgData name="Nathália Demetrio" userId="73b6c4bd58836735" providerId="LiveId" clId="{C00AA7F5-0EC5-4656-84E5-B1513740F2F9}" dt="2022-10-13T23:54:25.386" v="15466" actId="14100"/>
          <ac:spMkLst>
            <pc:docMk/>
            <pc:sldMk cId="2257234485" sldId="1692"/>
            <ac:spMk id="10" creationId="{C6003737-C9E4-C311-10CF-7393D2399B0A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1" creationId="{4577B036-D411-8400-10E5-2CB4C4C880EB}"/>
          </ac:spMkLst>
        </pc:spChg>
        <pc:spChg chg="add del mod">
          <ac:chgData name="Nathália Demetrio" userId="73b6c4bd58836735" providerId="LiveId" clId="{C00AA7F5-0EC5-4656-84E5-B1513740F2F9}" dt="2022-10-09T16:00:57.864" v="9418" actId="478"/>
          <ac:spMkLst>
            <pc:docMk/>
            <pc:sldMk cId="2257234485" sldId="1692"/>
            <ac:spMk id="12" creationId="{4C7D734F-359E-DCDD-AE33-555CCBDA210B}"/>
          </ac:spMkLst>
        </pc:spChg>
        <pc:spChg chg="add del mod">
          <ac:chgData name="Nathália Demetrio" userId="73b6c4bd58836735" providerId="LiveId" clId="{C00AA7F5-0EC5-4656-84E5-B1513740F2F9}" dt="2022-10-09T16:04:22.383" v="9511" actId="478"/>
          <ac:spMkLst>
            <pc:docMk/>
            <pc:sldMk cId="2257234485" sldId="1692"/>
            <ac:spMk id="13" creationId="{026CCE63-040A-CAD4-A85D-A88D61FE22DE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14" creationId="{37BFB32D-4E8A-00A7-ABD5-350951627E86}"/>
          </ac:spMkLst>
        </pc:spChg>
        <pc:spChg chg="mod">
          <ac:chgData name="Nathália Demetrio" userId="73b6c4bd58836735" providerId="LiveId" clId="{C00AA7F5-0EC5-4656-84E5-B1513740F2F9}" dt="2022-10-13T23:54:44.353" v="15503" actId="1037"/>
          <ac:spMkLst>
            <pc:docMk/>
            <pc:sldMk cId="2257234485" sldId="1692"/>
            <ac:spMk id="15" creationId="{E3ADE95B-2E0E-F99C-57B1-3EF8F5981D81}"/>
          </ac:spMkLst>
        </pc:spChg>
        <pc:spChg chg="add del mod">
          <ac:chgData name="Nathália Demetrio" userId="73b6c4bd58836735" providerId="LiveId" clId="{C00AA7F5-0EC5-4656-84E5-B1513740F2F9}" dt="2022-10-09T16:05:28.525" v="9555" actId="478"/>
          <ac:spMkLst>
            <pc:docMk/>
            <pc:sldMk cId="2257234485" sldId="1692"/>
            <ac:spMk id="16" creationId="{0B68FB2F-9CBB-A883-61A1-98D4A7E7A85F}"/>
          </ac:spMkLst>
        </pc:spChg>
        <pc:spChg chg="add del mod">
          <ac:chgData name="Nathália Demetrio" userId="73b6c4bd58836735" providerId="LiveId" clId="{C00AA7F5-0EC5-4656-84E5-B1513740F2F9}" dt="2022-10-13T23:46:42.320" v="15200" actId="478"/>
          <ac:spMkLst>
            <pc:docMk/>
            <pc:sldMk cId="2257234485" sldId="1692"/>
            <ac:spMk id="16" creationId="{44C57A34-6B26-DB88-1219-5A926795D4F0}"/>
          </ac:spMkLst>
        </pc:spChg>
        <pc:spChg chg="del">
          <ac:chgData name="Nathália Demetrio" userId="73b6c4bd58836735" providerId="LiveId" clId="{C00AA7F5-0EC5-4656-84E5-B1513740F2F9}" dt="2022-10-09T12:53:04.071" v="8861" actId="478"/>
          <ac:spMkLst>
            <pc:docMk/>
            <pc:sldMk cId="2257234485" sldId="1692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13T23:54:34.553" v="15475" actId="1037"/>
          <ac:spMkLst>
            <pc:docMk/>
            <pc:sldMk cId="2257234485" sldId="1692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14T00:31:22.112" v="16969" actId="20577"/>
          <ac:spMkLst>
            <pc:docMk/>
            <pc:sldMk cId="2257234485" sldId="1692"/>
            <ac:spMk id="19" creationId="{E288A79D-6BFF-BD02-4F73-BEB92F3C7B21}"/>
          </ac:spMkLst>
        </pc:spChg>
        <pc:spChg chg="add del">
          <ac:chgData name="Nathália Demetrio" userId="73b6c4bd58836735" providerId="LiveId" clId="{C00AA7F5-0EC5-4656-84E5-B1513740F2F9}" dt="2022-10-13T23:11:37.526" v="13845" actId="22"/>
          <ac:spMkLst>
            <pc:docMk/>
            <pc:sldMk cId="2257234485" sldId="1692"/>
            <ac:spMk id="20" creationId="{473DF870-71CB-497E-347A-3CF2AB30FB2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2" creationId="{9966FA29-7CE3-3DEA-1034-318C444A0348}"/>
          </ac:spMkLst>
        </pc:spChg>
        <pc:spChg chg="add 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23" creationId="{0066FB0C-92AA-6F35-7F4F-27F839A582AE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50:22.080" v="18089" actId="14100"/>
          <ac:spMkLst>
            <pc:docMk/>
            <pc:sldMk cId="2257234485" sldId="1692"/>
            <ac:spMk id="31" creationId="{11AB8E53-8726-6B53-8D04-D6E3247BC0D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8" creationId="{9925EC48-1DC3-3C50-7E11-D979D40BA56D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9" creationId="{AB8939F4-A3E9-3CDC-404C-1C0FFCBC7E32}"/>
          </ac:spMkLst>
        </pc:spChg>
        <pc:spChg chg="add del">
          <ac:chgData name="Nathália Demetrio" userId="73b6c4bd58836735" providerId="LiveId" clId="{C00AA7F5-0EC5-4656-84E5-B1513740F2F9}" dt="2022-10-14T01:49:22.846" v="18042" actId="478"/>
          <ac:spMkLst>
            <pc:docMk/>
            <pc:sldMk cId="2257234485" sldId="1692"/>
            <ac:spMk id="60" creationId="{DE78C0CD-6846-218C-5A60-104155357E93}"/>
          </ac:spMkLst>
        </pc:spChg>
        <pc:spChg chg="add del mod">
          <ac:chgData name="Nathália Demetrio" userId="73b6c4bd58836735" providerId="LiveId" clId="{C00AA7F5-0EC5-4656-84E5-B1513740F2F9}" dt="2022-10-14T01:49:20.181" v="18041" actId="478"/>
          <ac:spMkLst>
            <pc:docMk/>
            <pc:sldMk cId="2257234485" sldId="1692"/>
            <ac:spMk id="61" creationId="{0347C351-5133-C711-0C3F-B9B52F9CB07A}"/>
          </ac:spMkLst>
        </pc:spChg>
        <pc:spChg chg="add del mod">
          <ac:chgData name="Nathália Demetrio" userId="73b6c4bd58836735" providerId="LiveId" clId="{C00AA7F5-0EC5-4656-84E5-B1513740F2F9}" dt="2022-10-14T01:49:26.264" v="18045"/>
          <ac:spMkLst>
            <pc:docMk/>
            <pc:sldMk cId="2257234485" sldId="1692"/>
            <ac:spMk id="62" creationId="{6FBC572D-2D76-2BEB-2FC8-FA7700933D1B}"/>
          </ac:spMkLst>
        </pc:spChg>
        <pc:spChg chg="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9" creationId="{06FB1F42-6557-ACC7-7086-736662D0AD1B}"/>
          </ac:spMkLst>
        </pc:spChg>
        <pc:spChg chg="del mod">
          <ac:chgData name="Nathália Demetrio" userId="73b6c4bd58836735" providerId="LiveId" clId="{C00AA7F5-0EC5-4656-84E5-B1513740F2F9}" dt="2022-10-09T13:39:49.358" v="9267" actId="478"/>
          <ac:spMkLst>
            <pc:docMk/>
            <pc:sldMk cId="2257234485" sldId="1692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2:52:58.201" v="8859" actId="478"/>
          <ac:spMkLst>
            <pc:docMk/>
            <pc:sldMk cId="2257234485" sldId="1692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09T12:52:15.066" v="8847" actId="478"/>
          <ac:grpSpMkLst>
            <pc:docMk/>
            <pc:sldMk cId="2257234485" sldId="1692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10-09T12:52:12.697" v="8846" actId="478"/>
          <ac:grpSpMkLst>
            <pc:docMk/>
            <pc:sldMk cId="2257234485" sldId="1692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34" v="15522" actId="478"/>
          <ac:picMkLst>
            <pc:docMk/>
            <pc:sldMk cId="2257234485" sldId="1692"/>
            <ac:picMk id="13" creationId="{E2AEE76A-2EB8-7416-F65E-D9E8F00D1980}"/>
          </ac:picMkLst>
        </pc:picChg>
        <pc:picChg chg="add del mod">
          <ac:chgData name="Nathália Demetrio" userId="73b6c4bd58836735" providerId="LiveId" clId="{C00AA7F5-0EC5-4656-84E5-B1513740F2F9}" dt="2022-10-13T23:46:39.200" v="15198" actId="478"/>
          <ac:picMkLst>
            <pc:docMk/>
            <pc:sldMk cId="2257234485" sldId="1692"/>
            <ac:picMk id="4098" creationId="{D227AECF-8B8F-30C0-0ABF-7DA4824A45A4}"/>
          </ac:picMkLst>
        </pc:picChg>
        <pc:picChg chg="add del mod">
          <ac:chgData name="Nathália Demetrio" userId="73b6c4bd58836735" providerId="LiveId" clId="{C00AA7F5-0EC5-4656-84E5-B1513740F2F9}" dt="2022-10-09T13:38:54.558" v="9257" actId="478"/>
          <ac:picMkLst>
            <pc:docMk/>
            <pc:sldMk cId="2257234485" sldId="1692"/>
            <ac:picMk id="4098" creationId="{F52425A9-4D88-E583-3206-4F6737739E16}"/>
          </ac:picMkLst>
        </pc:pic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5" creationId="{DCB61268-BB7B-F730-54A9-F814E31065C0}"/>
          </ac:cxnSpMkLst>
        </pc:cxn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9" creationId="{303D62E8-A783-8F17-51E7-02E57A35B636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1" creationId="{21452F38-1BB3-8419-F032-4AEC2690B00D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4" creationId="{3688F0CA-AFDD-DAD7-4041-2A7766BB92A0}"/>
          </ac:cxnSpMkLst>
        </pc:cxnChg>
        <pc:cxnChg chg="add mod">
          <ac:chgData name="Nathália Demetrio" userId="73b6c4bd58836735" providerId="LiveId" clId="{C00AA7F5-0EC5-4656-84E5-B1513740F2F9}" dt="2022-10-13T23:54:44.353" v="15503" actId="1037"/>
          <ac:cxnSpMkLst>
            <pc:docMk/>
            <pc:sldMk cId="2257234485" sldId="1692"/>
            <ac:cxnSpMk id="25" creationId="{76DA38DE-AD5C-C9C6-1336-6B5DE37F318A}"/>
          </ac:cxnSpMkLst>
        </pc:cxnChg>
        <pc:cxnChg chg="add mod">
          <ac:chgData name="Nathália Demetrio" userId="73b6c4bd58836735" providerId="LiveId" clId="{C00AA7F5-0EC5-4656-84E5-B1513740F2F9}" dt="2022-10-14T01:55:38.509" v="18112" actId="208"/>
          <ac:cxnSpMkLst>
            <pc:docMk/>
            <pc:sldMk cId="2257234485" sldId="1692"/>
            <ac:cxnSpMk id="32" creationId="{E9C0BE40-32F8-88AB-F94D-B1B37FB4E707}"/>
          </ac:cxnSpMkLst>
        </pc:cxnChg>
        <pc:cxnChg chg="add mod">
          <ac:chgData name="Nathália Demetrio" userId="73b6c4bd58836735" providerId="LiveId" clId="{C00AA7F5-0EC5-4656-84E5-B1513740F2F9}" dt="2022-10-13T23:50:12.430" v="15340" actId="208"/>
          <ac:cxnSpMkLst>
            <pc:docMk/>
            <pc:sldMk cId="2257234485" sldId="1692"/>
            <ac:cxnSpMk id="33" creationId="{8638AAFB-A7AC-FD56-D157-19749433DC28}"/>
          </ac:cxnSpMkLst>
        </pc:cxnChg>
      </pc:sldChg>
      <pc:sldChg chg="addSp delSp modSp add mod ord modNotesTx">
        <pc:chgData name="Nathália Demetrio" userId="73b6c4bd58836735" providerId="LiveId" clId="{C00AA7F5-0EC5-4656-84E5-B1513740F2F9}" dt="2022-10-14T00:37:50.460" v="16973"/>
        <pc:sldMkLst>
          <pc:docMk/>
          <pc:sldMk cId="3604440419" sldId="1693"/>
        </pc:sldMkLst>
        <pc:spChg chg="mod">
          <ac:chgData name="Nathália Demetrio" userId="73b6c4bd58836735" providerId="LiveId" clId="{C00AA7F5-0EC5-4656-84E5-B1513740F2F9}" dt="2022-10-13T23:12:51.145" v="13876" actId="20577"/>
          <ac:spMkLst>
            <pc:docMk/>
            <pc:sldMk cId="3604440419" sldId="1693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3T23:11:31.888" v="13843" actId="22"/>
          <ac:spMkLst>
            <pc:docMk/>
            <pc:sldMk cId="3604440419" sldId="1693"/>
            <ac:spMk id="4" creationId="{6FDB21AC-472D-BDE3-75D4-7AD54110A4FC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8" creationId="{79E169E2-5EDC-3366-BDE6-2DD482E33B76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5" creationId="{E3ADE95B-2E0E-F99C-57B1-3EF8F5981D81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8" creationId="{5D3C6992-64B3-7178-129E-3ED597FC0C5E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6" creationId="{B54BF9AF-02A7-6A1D-5BFB-3CDF96089EC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7" creationId="{C22CB5E2-D4CD-CED9-C3C1-5EC1D71C73E8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8" creationId="{C29FB65D-78BB-A2F3-4989-EF195BAA06F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9" creationId="{D9FB4346-5C0F-AC86-11FA-D4100213285F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0" creationId="{AA1EC5F1-FF64-8C72-B6B9-4545A07CE98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1" creationId="{B8E889EB-8493-0788-941C-220BB0D4B96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14T00:23:21.009" v="16787" actId="1076"/>
          <ac:spMkLst>
            <pc:docMk/>
            <pc:sldMk cId="3604440419" sldId="1693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6" creationId="{54A98080-532C-E25B-8036-5F0481BE0C2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07" creationId="{3697491E-D9DE-90AE-389C-CBB2DBD8C19A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8" creationId="{D9DE262B-BE41-459D-DE3A-40FFCFE8D18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09" creationId="{06FB1F42-6557-ACC7-7086-736662D0AD1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10" creationId="{1304AB8C-F46F-4082-F735-C13929869888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11" creationId="{D5DDB9A5-4D2A-622D-B336-50634E1D90E1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2" creationId="{0B373C7D-B6AC-8603-CB56-41626ECC9D4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3" creationId="{7E6BEAE5-96A8-3FCE-312E-72B2BEAC7CE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4" creationId="{5FA57FCD-0382-E689-CB8B-85465C910C05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5" creationId="{C192E7C8-319A-3B5E-B0AC-FC2261ECE1FC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6" creationId="{8D17307F-263E-D9E7-4D97-B34D2CA9376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7" creationId="{D247BDA3-87E1-6B9C-8310-1BC49B27C0C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8" creationId="{260CB07D-C1B2-83A1-4323-CD48EF0CC70D}"/>
          </ac:spMkLst>
        </pc:spChg>
        <pc:grpChg chg="del mod">
          <ac:chgData name="Nathália Demetrio" userId="73b6c4bd58836735" providerId="LiveId" clId="{C00AA7F5-0EC5-4656-84E5-B1513740F2F9}" dt="2022-10-09T13:20:44.014" v="8868" actId="478"/>
          <ac:grpSpMkLst>
            <pc:docMk/>
            <pc:sldMk cId="3604440419" sldId="1693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9T13:26:09.896" v="9004" actId="164"/>
          <ac:grpSpMkLst>
            <pc:docMk/>
            <pc:sldMk cId="3604440419" sldId="1693"/>
            <ac:grpSpMk id="21" creationId="{06E5BE64-F76A-A184-A588-1A702844AEBA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9" creationId="{BDD69F04-B374-8A8A-CD49-6D6D167F7657}"/>
          </ac:grpSpMkLst>
        </pc:grpChg>
        <pc:picChg chg="del mod">
          <ac:chgData name="Nathália Demetrio" userId="73b6c4bd58836735" providerId="LiveId" clId="{C00AA7F5-0EC5-4656-84E5-B1513740F2F9}" dt="2022-10-09T13:22:21.287" v="8876" actId="478"/>
          <ac:picMkLst>
            <pc:docMk/>
            <pc:sldMk cId="3604440419" sldId="1693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9" creationId="{4F0A9FB5-7FE6-EC04-8B9B-7518FDCBB82D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19" creationId="{566071CD-4749-FB89-B10F-2093B150E1E9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5" creationId="{AD9AC994-F3CE-9239-375A-74EFBCF6673F}"/>
          </ac:picMkLst>
        </pc:picChg>
        <pc:cxnChg chg="add del">
          <ac:chgData name="Nathália Demetrio" userId="73b6c4bd58836735" providerId="LiveId" clId="{C00AA7F5-0EC5-4656-84E5-B1513740F2F9}" dt="2022-10-09T13:38:26.935" v="9253" actId="478"/>
          <ac:cxnSpMkLst>
            <pc:docMk/>
            <pc:sldMk cId="3604440419" sldId="1693"/>
            <ac:cxnSpMk id="24" creationId="{0961F135-A064-552C-6323-2F3E62B6324F}"/>
          </ac:cxnSpMkLst>
        </pc:cxnChg>
      </pc:sldChg>
      <pc:sldChg chg="addSp delSp modSp add mod modAnim modNotesTx">
        <pc:chgData name="Nathália Demetrio" userId="73b6c4bd58836735" providerId="LiveId" clId="{C00AA7F5-0EC5-4656-84E5-B1513740F2F9}" dt="2022-10-15T14:15:41.674" v="21941" actId="20577"/>
        <pc:sldMkLst>
          <pc:docMk/>
          <pc:sldMk cId="674295248" sldId="1694"/>
        </pc:sldMkLst>
        <pc:spChg chg="mod">
          <ac:chgData name="Nathália Demetrio" userId="73b6c4bd58836735" providerId="LiveId" clId="{C00AA7F5-0EC5-4656-84E5-B1513740F2F9}" dt="2022-10-13T23:06:07.743" v="13651" actId="14100"/>
          <ac:spMkLst>
            <pc:docMk/>
            <pc:sldMk cId="674295248" sldId="16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34:55.243" v="14538" actId="14100"/>
          <ac:spMkLst>
            <pc:docMk/>
            <pc:sldMk cId="674295248" sldId="1694"/>
            <ac:spMk id="4" creationId="{AE1E2C8E-EECB-D49B-957B-3CC007CAC066}"/>
          </ac:spMkLst>
        </pc:spChg>
        <pc:spChg chg="add mod">
          <ac:chgData name="Nathália Demetrio" userId="73b6c4bd58836735" providerId="LiveId" clId="{C00AA7F5-0EC5-4656-84E5-B1513740F2F9}" dt="2022-10-13T23:37:09.022" v="14629" actId="1076"/>
          <ac:spMkLst>
            <pc:docMk/>
            <pc:sldMk cId="674295248" sldId="1694"/>
            <ac:spMk id="5" creationId="{45C8C34C-C74D-8826-B709-E133F918CEB9}"/>
          </ac:spMkLst>
        </pc:spChg>
        <pc:spChg chg="add mod">
          <ac:chgData name="Nathália Demetrio" userId="73b6c4bd58836735" providerId="LiveId" clId="{C00AA7F5-0EC5-4656-84E5-B1513740F2F9}" dt="2022-10-14T00:29:48.589" v="16948" actId="1036"/>
          <ac:spMkLst>
            <pc:docMk/>
            <pc:sldMk cId="674295248" sldId="1694"/>
            <ac:spMk id="6" creationId="{FA9355C1-749E-2355-4C55-83D56C6494F4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" creationId="{AED5EE60-F923-8699-4ABE-BC1785224C96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0" creationId="{DE23C847-C62E-0C9F-75F6-7CB4F218151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1" creationId="{3571E60B-6095-54B2-5CEA-AE112BBBF609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2" creationId="{812A6C13-867A-5B27-A0EF-44EE75177CC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3" creationId="{3D2A91F3-1818-E574-2B5A-F42D0AE9BA76}"/>
          </ac:spMkLst>
        </pc:spChg>
        <pc:spChg chg="del mod">
          <ac:chgData name="Nathália Demetrio" userId="73b6c4bd58836735" providerId="LiveId" clId="{C00AA7F5-0EC5-4656-84E5-B1513740F2F9}" dt="2022-10-09T13:30:30.359" v="9064" actId="478"/>
          <ac:spMkLst>
            <pc:docMk/>
            <pc:sldMk cId="674295248" sldId="1694"/>
            <ac:spMk id="13" creationId="{D88D0B1D-5AE9-4A8A-7950-ADAE1E63A9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5" creationId="{DD1F29BF-06A5-413A-0790-509A1AC3C40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6" creationId="{8BE2E50F-D396-7D34-43C9-3B18B71D7739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7" creationId="{17309F25-22F4-D72C-6FEB-4E9B87E9FA0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8" creationId="{B9653CDA-255F-9513-8F98-8B5148A59551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1" creationId="{1D36BE52-DDDE-C590-C69D-13DFF914099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22" creationId="{3E656070-8C7C-B9E7-7097-39B013B5C6E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3" creationId="{246F06C8-1327-8016-260A-440BC0EC405F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4" creationId="{472304B8-06FE-7976-C1CF-032502C3B8BA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5" creationId="{2FBAA11A-679A-A036-1316-DB2ECDA3C78E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6" creationId="{77852BAA-658A-CD03-86AF-83208EFD86B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0" creationId="{1861BC3B-8C9C-1E6A-5BCA-49B0FF8F75C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1" creationId="{13F28345-C251-30C3-DB4D-7B3C7C7698D0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2" creationId="{0F190010-6FB6-D378-52E9-E130ADF3E5AD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3" creationId="{95862CD1-BFF9-0D41-69F1-2F3D617265C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4" creationId="{33ED1EAE-5A55-B761-AFF3-B23922F8DCC5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5" creationId="{F15359B4-81E2-7D4E-6198-D834A1913986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43" creationId="{ED32D159-1D36-FF99-8CB9-5F95CD4C29F0}"/>
          </ac:spMkLst>
        </pc:spChg>
        <pc:spChg chg="add mod">
          <ac:chgData name="Nathália Demetrio" userId="73b6c4bd58836735" providerId="LiveId" clId="{C00AA7F5-0EC5-4656-84E5-B1513740F2F9}" dt="2022-10-13T23:34:58.431" v="14539" actId="14100"/>
          <ac:spMkLst>
            <pc:docMk/>
            <pc:sldMk cId="674295248" sldId="1694"/>
            <ac:spMk id="44" creationId="{6A22105C-B2E3-7962-C249-D2CFACF9A94B}"/>
          </ac:spMkLst>
        </pc:spChg>
        <pc:spChg chg="add mod">
          <ac:chgData name="Nathália Demetrio" userId="73b6c4bd58836735" providerId="LiveId" clId="{C00AA7F5-0EC5-4656-84E5-B1513740F2F9}" dt="2022-10-13T23:36:55.475" v="14624" actId="1076"/>
          <ac:spMkLst>
            <pc:docMk/>
            <pc:sldMk cId="674295248" sldId="1694"/>
            <ac:spMk id="45" creationId="{00F71D14-39D8-EF6C-E454-6A12D54F46CD}"/>
          </ac:spMkLst>
        </pc:spChg>
        <pc:spChg chg="add mod">
          <ac:chgData name="Nathália Demetrio" userId="73b6c4bd58836735" providerId="LiveId" clId="{C00AA7F5-0EC5-4656-84E5-B1513740F2F9}" dt="2022-10-13T23:36:48.624" v="14622" actId="1076"/>
          <ac:spMkLst>
            <pc:docMk/>
            <pc:sldMk cId="674295248" sldId="1694"/>
            <ac:spMk id="46" creationId="{C97EE1CC-7F69-A7F2-12E4-CD95B9BEEDD3}"/>
          </ac:spMkLst>
        </pc:spChg>
        <pc:spChg chg="mod">
          <ac:chgData name="Nathália Demetrio" userId="73b6c4bd58836735" providerId="LiveId" clId="{C00AA7F5-0EC5-4656-84E5-B1513740F2F9}" dt="2022-10-13T23:34:44.135" v="14528" actId="1076"/>
          <ac:spMkLst>
            <pc:docMk/>
            <pc:sldMk cId="674295248" sldId="1694"/>
            <ac:spMk id="47" creationId="{782612C7-3B60-03CF-E9E4-6A8DF8F8D9D0}"/>
          </ac:spMkLst>
        </pc:spChg>
        <pc:spChg chg="mod">
          <ac:chgData name="Nathália Demetrio" userId="73b6c4bd58836735" providerId="LiveId" clId="{C00AA7F5-0EC5-4656-84E5-B1513740F2F9}" dt="2022-10-13T23:06:26.651" v="13684" actId="1036"/>
          <ac:spMkLst>
            <pc:docMk/>
            <pc:sldMk cId="674295248" sldId="1694"/>
            <ac:spMk id="51" creationId="{D266D3D1-9404-EE46-D088-6746D4F33210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6" creationId="{9D8B8BBB-5282-FED6-9049-410B44E481D6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7" creationId="{11B5686D-FE2C-0051-A644-C3F0F436914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8" creationId="{61547A9C-4DA3-9722-BFD9-5DAA380F2178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59" creationId="{5A78EF62-5570-360B-8471-B6B1248C92D9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0" creationId="{991F3CF7-6702-F605-3A95-253140356D48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1" creationId="{52B35FBA-A106-7628-B737-FC7A8238D91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2" creationId="{6CCD9A3F-5BD8-A909-E8C9-BC55E9FB29A9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3" creationId="{B333AD60-4E1F-1655-0067-536CE638950C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4" creationId="{8C4819CA-33AA-39B9-1019-CABEFF7D5CE2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5" creationId="{BF6359A4-F94F-DCA3-3754-871A7CD72297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6" creationId="{B9E333E5-1720-720C-99CD-05C5BE5D03C1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7" creationId="{124D2586-BE08-0CAF-D793-A61E194A7FC1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8" creationId="{5BF6F456-37D7-16B8-A2BD-446C0C891169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9" creationId="{0BA304CA-AAF2-BDF7-46EC-DAFF63ECCD8A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0" creationId="{467599D6-BB7A-1422-85BD-2C94D82BE686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1" creationId="{9C9D25EC-36BB-666D-92CA-278AF45E0EB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2" creationId="{FA108D08-4C1A-921B-0A56-C855E1B0A3C1}"/>
          </ac:spMkLst>
        </pc:spChg>
        <pc:spChg chg="add del mod">
          <ac:chgData name="Nathália Demetrio" userId="73b6c4bd58836735" providerId="LiveId" clId="{C00AA7F5-0EC5-4656-84E5-B1513740F2F9}" dt="2022-10-09T13:34:00.279" v="9190" actId="478"/>
          <ac:spMkLst>
            <pc:docMk/>
            <pc:sldMk cId="674295248" sldId="1694"/>
            <ac:spMk id="73" creationId="{67BF8A86-710F-4E78-BDF5-E736CF394C73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4" creationId="{6F86427F-E051-C401-579A-7F501C411737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4" creationId="{776C62A6-1D0F-9214-A0D7-39F84DDD57ED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5" creationId="{57466CA0-9D6E-0EB0-4C41-AE004FEC9BA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5" creationId="{BB727545-A034-358A-E21E-8EB2A94FE67B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6" creationId="{86F06773-3E18-7F53-7F39-35AB90DABC36}"/>
          </ac:spMkLst>
        </pc:spChg>
        <pc:spChg chg="add mod or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7" creationId="{E2FBD346-1824-A12A-311B-8FCBA63B0023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8" creationId="{35D95917-41A7-48BE-2428-02BF409886AC}"/>
          </ac:spMkLst>
        </pc:spChg>
        <pc:spChg chg="add del mod">
          <ac:chgData name="Nathália Demetrio" userId="73b6c4bd58836735" providerId="LiveId" clId="{C00AA7F5-0EC5-4656-84E5-B1513740F2F9}" dt="2022-10-09T13:35:29.495" v="9208" actId="478"/>
          <ac:spMkLst>
            <pc:docMk/>
            <pc:sldMk cId="674295248" sldId="1694"/>
            <ac:spMk id="78" creationId="{3D4C2864-9090-960F-4C9F-92E564B14BE5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9" creationId="{E48BF6E2-6C52-64D6-091F-6AC3700C565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80" creationId="{8AEDABE4-66BC-E48C-C761-732DF245030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1" creationId="{7AB4DE22-3F1C-8693-4049-E2C92769D69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2" creationId="{30FE3332-B437-6350-62C6-C47B115C2BB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3" creationId="{E9F820A5-BFDE-6DAD-4B6E-40435DDE4E9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4" creationId="{488DEDEC-353A-A7B9-7B0D-CFE96792A0BA}"/>
          </ac:spMkLst>
        </pc:spChg>
        <pc:spChg chg="add del mod ord">
          <ac:chgData name="Nathália Demetrio" userId="73b6c4bd58836735" providerId="LiveId" clId="{C00AA7F5-0EC5-4656-84E5-B1513740F2F9}" dt="2022-10-13T23:34:11.697" v="14514" actId="478"/>
          <ac:spMkLst>
            <pc:docMk/>
            <pc:sldMk cId="674295248" sldId="1694"/>
            <ac:spMk id="85" creationId="{F2F93B91-8D43-AE78-A38F-82E91334A32E}"/>
          </ac:spMkLst>
        </pc:spChg>
        <pc:spChg chg="add mod">
          <ac:chgData name="Nathália Demetrio" userId="73b6c4bd58836735" providerId="LiveId" clId="{C00AA7F5-0EC5-4656-84E5-B1513740F2F9}" dt="2022-10-13T23:36:38.518" v="14620" actId="113"/>
          <ac:spMkLst>
            <pc:docMk/>
            <pc:sldMk cId="674295248" sldId="1694"/>
            <ac:spMk id="87" creationId="{995C35C6-C713-14A5-57E1-1472B3D4383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8" creationId="{5C5AE984-8FAC-4622-904E-EF65AD4DB2B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9" creationId="{68EA1EAB-9815-3F32-FC9F-987724F5B2E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0" creationId="{39E8AA4C-561B-B66C-D9C2-83C9C86AB10A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1" creationId="{87DFAC53-3D54-6740-7490-4EF75833766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2" creationId="{0233E973-4567-8102-DC6C-96B2B540FF5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3" creationId="{A88C8726-5416-0487-F408-90F847A33A5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4" creationId="{3F26CB4A-4099-A995-70A0-F4EEE3BA0987}"/>
          </ac:spMkLst>
        </pc:spChg>
        <pc:spChg chg="add mod">
          <ac:chgData name="Nathália Demetrio" userId="73b6c4bd58836735" providerId="LiveId" clId="{C00AA7F5-0EC5-4656-84E5-B1513740F2F9}" dt="2022-10-14T00:27:41.237" v="16945" actId="113"/>
          <ac:spMkLst>
            <pc:docMk/>
            <pc:sldMk cId="674295248" sldId="1694"/>
            <ac:spMk id="95" creationId="{F137FCCC-96D2-9A5E-6CB0-C3B4C6F95806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1" creationId="{D5DDB9A5-4D2A-622D-B336-50634E1D90E1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2" creationId="{0B373C7D-B6AC-8603-CB56-41626ECC9D4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3" creationId="{7E6BEAE5-96A8-3FCE-312E-72B2BEAC7CE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4" creationId="{5FA57FCD-0382-E689-CB8B-85465C910C05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5" creationId="{C192E7C8-319A-3B5E-B0AC-FC2261ECE1FC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6" creationId="{8D17307F-263E-D9E7-4D97-B34D2CA9376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7" creationId="{D247BDA3-87E1-6B9C-8310-1BC49B27C0C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8" creationId="{260CB07D-C1B2-83A1-4323-CD48EF0CC70D}"/>
          </ac:spMkLst>
        </pc:spChg>
        <pc:grpChg chg="add mod ord">
          <ac:chgData name="Nathália Demetrio" userId="73b6c4bd58836735" providerId="LiveId" clId="{C00AA7F5-0EC5-4656-84E5-B1513740F2F9}" dt="2022-10-13T23:33:07.920" v="14494" actId="1076"/>
          <ac:grpSpMkLst>
            <pc:docMk/>
            <pc:sldMk cId="674295248" sldId="1694"/>
            <ac:grpSpMk id="3" creationId="{ED18F002-DF79-CD6D-FF61-59C4D1ED630B}"/>
          </ac:grpSpMkLst>
        </pc:grpChg>
        <pc:grpChg chg="add mod">
          <ac:chgData name="Nathália Demetrio" userId="73b6c4bd58836735" providerId="LiveId" clId="{C00AA7F5-0EC5-4656-84E5-B1513740F2F9}" dt="2022-10-14T00:27:01.859" v="16903" actId="1035"/>
          <ac:grpSpMkLst>
            <pc:docMk/>
            <pc:sldMk cId="674295248" sldId="1694"/>
            <ac:grpSpMk id="7" creationId="{F457C72F-5E0B-4129-8422-D5C5893B1C16}"/>
          </ac:grpSpMkLst>
        </pc:grpChg>
        <pc:grpChg chg="add mod">
          <ac:chgData name="Nathália Demetrio" userId="73b6c4bd58836735" providerId="LiveId" clId="{C00AA7F5-0EC5-4656-84E5-B1513740F2F9}" dt="2022-10-13T23:36:51.882" v="14623" actId="1076"/>
          <ac:grpSpMkLst>
            <pc:docMk/>
            <pc:sldMk cId="674295248" sldId="1694"/>
            <ac:grpSpMk id="14" creationId="{C369047B-D1CA-3158-1A9D-9D4A5F7FC958}"/>
          </ac:grpSpMkLst>
        </pc:grpChg>
        <pc:grpChg chg="add 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7" creationId="{CA810C99-1843-4DEA-C649-EBA4C299D747}"/>
          </ac:grpSpMkLst>
        </pc:grpChg>
        <pc:grpChg chg="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8" creationId="{0B1336AD-B91B-29C3-FEDA-4CB232B412AA}"/>
          </ac:grpSpMkLst>
        </pc:grpChg>
        <pc:grpChg chg="add del mod">
          <ac:chgData name="Nathália Demetrio" userId="73b6c4bd58836735" providerId="LiveId" clId="{C00AA7F5-0EC5-4656-84E5-B1513740F2F9}" dt="2022-10-09T13:29:24.420" v="9045" actId="165"/>
          <ac:grpSpMkLst>
            <pc:docMk/>
            <pc:sldMk cId="674295248" sldId="1694"/>
            <ac:grpSpMk id="47" creationId="{DF293FAF-7E3E-EBEF-7A60-923EE4EA5155}"/>
          </ac:grpSpMkLst>
        </pc:grpChg>
        <pc:grpChg chg="del mod">
          <ac:chgData name="Nathália Demetrio" userId="73b6c4bd58836735" providerId="LiveId" clId="{C00AA7F5-0EC5-4656-84E5-B1513740F2F9}" dt="2022-10-13T23:06:28.173" v="13685" actId="478"/>
          <ac:grpSpMkLst>
            <pc:docMk/>
            <pc:sldMk cId="674295248" sldId="1694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3T23:06:26.651" v="13684" actId="1036"/>
          <ac:grpSpMkLst>
            <pc:docMk/>
            <pc:sldMk cId="674295248" sldId="1694"/>
            <ac:grpSpMk id="49" creationId="{BDD69F04-B374-8A8A-CD49-6D6D167F7657}"/>
          </ac:grpSpMkLst>
        </pc:grpChg>
        <pc:grpChg chg="add mod">
          <ac:chgData name="Nathália Demetrio" userId="73b6c4bd58836735" providerId="LiveId" clId="{C00AA7F5-0EC5-4656-84E5-B1513740F2F9}" dt="2022-10-13T23:36:43.334" v="14621" actId="1076"/>
          <ac:grpSpMkLst>
            <pc:docMk/>
            <pc:sldMk cId="674295248" sldId="1694"/>
            <ac:grpSpMk id="86" creationId="{DDDDD80F-86B4-9BA4-2892-495E03C1E469}"/>
          </ac:grpSpMkLst>
        </pc:grpChg>
        <pc:picChg chg="mod modCrop">
          <ac:chgData name="Nathália Demetrio" userId="73b6c4bd58836735" providerId="LiveId" clId="{C00AA7F5-0EC5-4656-84E5-B1513740F2F9}" dt="2022-10-13T23:33:59.851" v="14512" actId="732"/>
          <ac:picMkLst>
            <pc:docMk/>
            <pc:sldMk cId="674295248" sldId="1694"/>
            <ac:picMk id="9" creationId="{4F0A9FB5-7FE6-EC04-8B9B-7518FDCBB82D}"/>
          </ac:picMkLst>
        </pc:picChg>
        <pc:picChg chg="mod modCrop">
          <ac:chgData name="Nathália Demetrio" userId="73b6c4bd58836735" providerId="LiveId" clId="{C00AA7F5-0EC5-4656-84E5-B1513740F2F9}" dt="2022-10-13T23:34:06.538" v="14513" actId="732"/>
          <ac:picMkLst>
            <pc:docMk/>
            <pc:sldMk cId="674295248" sldId="1694"/>
            <ac:picMk id="19" creationId="{566071CD-4749-FB89-B10F-2093B150E1E9}"/>
          </ac:picMkLst>
        </pc:picChg>
        <pc:picChg chg="mod modCrop">
          <ac:chgData name="Nathália Demetrio" userId="73b6c4bd58836735" providerId="LiveId" clId="{C00AA7F5-0EC5-4656-84E5-B1513740F2F9}" dt="2022-10-13T23:34:29.372" v="14516" actId="732"/>
          <ac:picMkLst>
            <pc:docMk/>
            <pc:sldMk cId="674295248" sldId="1694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29" creationId="{13B17578-5B2E-C8F0-3A1A-D7C6366A8164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5" creationId="{AD9AC994-F3CE-9239-375A-74EFBCF6673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59" creationId="{F9E17113-7589-D9AF-3C27-582A6A67F4D4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3" creationId="{21DC043B-BF99-B209-C841-64A6014DB93E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7" creationId="{D7AC73E9-0212-FE32-EF73-CB835A430486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73" creationId="{16C51B3B-11DB-71EF-8E69-BA8074025F44}"/>
          </ac:picMkLst>
        </pc:picChg>
      </pc:sldChg>
      <pc:sldChg chg="add del">
        <pc:chgData name="Nathália Demetrio" userId="73b6c4bd58836735" providerId="LiveId" clId="{C00AA7F5-0EC5-4656-84E5-B1513740F2F9}" dt="2022-10-10T00:59:35.375" v="9663"/>
        <pc:sldMkLst>
          <pc:docMk/>
          <pc:sldMk cId="215855395" sldId="1695"/>
        </pc:sldMkLst>
      </pc:sldChg>
      <pc:sldChg chg="add del">
        <pc:chgData name="Nathália Demetrio" userId="73b6c4bd58836735" providerId="LiveId" clId="{C00AA7F5-0EC5-4656-84E5-B1513740F2F9}" dt="2022-10-10T00:53:23.284" v="9617" actId="47"/>
        <pc:sldMkLst>
          <pc:docMk/>
          <pc:sldMk cId="2031520339" sldId="1695"/>
        </pc:sldMkLst>
      </pc:sldChg>
      <pc:sldChg chg="add del">
        <pc:chgData name="Nathália Demetrio" userId="73b6c4bd58836735" providerId="LiveId" clId="{C00AA7F5-0EC5-4656-84E5-B1513740F2F9}" dt="2022-10-10T00:59:26.509" v="9661" actId="2696"/>
        <pc:sldMkLst>
          <pc:docMk/>
          <pc:sldMk cId="2765118118" sldId="1695"/>
        </pc:sldMkLst>
      </pc:sldChg>
      <pc:sldChg chg="addSp delSp modSp mod">
        <pc:chgData name="Nathália Demetrio" userId="73b6c4bd58836735" providerId="LiveId" clId="{C00AA7F5-0EC5-4656-84E5-B1513740F2F9}" dt="2022-10-12T17:47:11.592" v="10601" actId="478"/>
        <pc:sldMkLst>
          <pc:docMk/>
          <pc:sldMk cId="2920973528" sldId="1695"/>
        </pc:sldMkLst>
        <pc:spChg chg="mod">
          <ac:chgData name="Nathália Demetrio" userId="73b6c4bd58836735" providerId="LiveId" clId="{C00AA7F5-0EC5-4656-84E5-B1513740F2F9}" dt="2022-10-12T17:46:46.849" v="10594" actId="20577"/>
          <ac:spMkLst>
            <pc:docMk/>
            <pc:sldMk cId="2920973528" sldId="1695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2T17:47:11.592" v="10601" actId="478"/>
          <ac:picMkLst>
            <pc:docMk/>
            <pc:sldMk cId="2920973528" sldId="1695"/>
            <ac:picMk id="2" creationId="{71D093AF-0404-8F16-D0FA-D8D7CE2D6A85}"/>
          </ac:picMkLst>
        </pc:picChg>
        <pc:picChg chg="add mod">
          <ac:chgData name="Nathália Demetrio" userId="73b6c4bd58836735" providerId="LiveId" clId="{C00AA7F5-0EC5-4656-84E5-B1513740F2F9}" dt="2022-10-12T17:46:57.138" v="10597" actId="1076"/>
          <ac:picMkLst>
            <pc:docMk/>
            <pc:sldMk cId="2920973528" sldId="1695"/>
            <ac:picMk id="4" creationId="{B3D65EB4-3CEE-6CFF-8F7C-748CEF141189}"/>
          </ac:picMkLst>
        </pc:picChg>
        <pc:picChg chg="add del mod">
          <ac:chgData name="Nathália Demetrio" userId="73b6c4bd58836735" providerId="LiveId" clId="{C00AA7F5-0EC5-4656-84E5-B1513740F2F9}" dt="2022-10-10T02:28:18.220" v="9756" actId="478"/>
          <ac:picMkLst>
            <pc:docMk/>
            <pc:sldMk cId="2920973528" sldId="1695"/>
            <ac:picMk id="4" creationId="{C19D167E-75F1-8667-C65B-D304F72C4B64}"/>
          </ac:picMkLst>
        </pc:picChg>
        <pc:picChg chg="add del mod">
          <ac:chgData name="Nathália Demetrio" userId="73b6c4bd58836735" providerId="LiveId" clId="{C00AA7F5-0EC5-4656-84E5-B1513740F2F9}" dt="2022-10-10T02:28:12.516" v="9754" actId="478"/>
          <ac:picMkLst>
            <pc:docMk/>
            <pc:sldMk cId="2920973528" sldId="1695"/>
            <ac:picMk id="5" creationId="{30342D68-284E-6786-40C8-8C2921566D54}"/>
          </ac:picMkLst>
        </pc:picChg>
        <pc:picChg chg="del">
          <ac:chgData name="Nathália Demetrio" userId="73b6c4bd58836735" providerId="LiveId" clId="{C00AA7F5-0EC5-4656-84E5-B1513740F2F9}" dt="2022-10-10T00:59:39.958" v="9664" actId="478"/>
          <ac:picMkLst>
            <pc:docMk/>
            <pc:sldMk cId="2920973528" sldId="1695"/>
            <ac:picMk id="9218" creationId="{44CA76E0-8352-9136-1ABB-EE524BF54D03}"/>
          </ac:picMkLst>
        </pc:picChg>
      </pc:sldChg>
      <pc:sldChg chg="addSp delSp modSp add del mod ord modAnim modNotesTx">
        <pc:chgData name="Nathália Demetrio" userId="73b6c4bd58836735" providerId="LiveId" clId="{C00AA7F5-0EC5-4656-84E5-B1513740F2F9}" dt="2022-10-14T18:43:09.422" v="20250" actId="47"/>
        <pc:sldMkLst>
          <pc:docMk/>
          <pc:sldMk cId="1779687998" sldId="1696"/>
        </pc:sldMkLst>
        <pc:spChg chg="mod">
          <ac:chgData name="Nathália Demetrio" userId="73b6c4bd58836735" providerId="LiveId" clId="{C00AA7F5-0EC5-4656-84E5-B1513740F2F9}" dt="2022-10-14T17:01:42.263" v="20167" actId="20577"/>
          <ac:spMkLst>
            <pc:docMk/>
            <pc:sldMk cId="1779687998" sldId="169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2" creationId="{2E1E3EE8-F0B4-76E1-2056-7E7BFAAE75A6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4" creationId="{5D8949DE-DF7C-07D1-94E0-15B0E5157E9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5" creationId="{4A597161-FE6C-76A8-E650-4440CD81FFF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6" creationId="{D1660568-33C9-7131-903E-79AF01C83F1D}"/>
          </ac:picMkLst>
        </pc:picChg>
        <pc:picChg chg="del mod">
          <ac:chgData name="Nathália Demetrio" userId="73b6c4bd58836735" providerId="LiveId" clId="{C00AA7F5-0EC5-4656-84E5-B1513740F2F9}" dt="2022-10-14T16:57:47" v="20118" actId="478"/>
          <ac:picMkLst>
            <pc:docMk/>
            <pc:sldMk cId="1779687998" sldId="1696"/>
            <ac:picMk id="18" creationId="{54D29642-C761-2122-8B37-1544C9C2AB7D}"/>
          </ac:picMkLst>
        </pc:picChg>
        <pc:picChg chg="del mod">
          <ac:chgData name="Nathália Demetrio" userId="73b6c4bd58836735" providerId="LiveId" clId="{C00AA7F5-0EC5-4656-84E5-B1513740F2F9}" dt="2022-10-14T16:57:50.061" v="20121" actId="478"/>
          <ac:picMkLst>
            <pc:docMk/>
            <pc:sldMk cId="1779687998" sldId="1696"/>
            <ac:picMk id="20" creationId="{31D8C66B-EA19-6E61-89D1-85DEAD96CC8A}"/>
          </ac:picMkLst>
        </pc:picChg>
        <pc:picChg chg="add mod">
          <ac:chgData name="Nathália Demetrio" userId="73b6c4bd58836735" providerId="LiveId" clId="{C00AA7F5-0EC5-4656-84E5-B1513740F2F9}" dt="2022-10-14T18:42:48.545" v="20249" actId="1076"/>
          <ac:picMkLst>
            <pc:docMk/>
            <pc:sldMk cId="1779687998" sldId="1696"/>
            <ac:picMk id="1026" creationId="{242E6919-B0E1-A3C7-10D7-7A24F7FA7357}"/>
          </ac:picMkLst>
        </pc:pic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9" creationId="{A8042F4C-EC01-EA0D-C4AF-1AB0B767A212}"/>
          </ac:cxnSpMkLst>
        </pc:cxnChg>
      </pc:sldChg>
      <pc:sldChg chg="addSp delSp modSp add del">
        <pc:chgData name="Nathália Demetrio" userId="73b6c4bd58836735" providerId="LiveId" clId="{C00AA7F5-0EC5-4656-84E5-B1513740F2F9}" dt="2022-10-10T02:23:45.269" v="9736" actId="47"/>
        <pc:sldMkLst>
          <pc:docMk/>
          <pc:sldMk cId="3235728164" sldId="1696"/>
        </pc:sldMkLst>
        <pc:picChg chg="mod">
          <ac:chgData name="Nathália Demetrio" userId="73b6c4bd58836735" providerId="LiveId" clId="{C00AA7F5-0EC5-4656-84E5-B1513740F2F9}" dt="2022-10-10T02:23:27.246" v="9720" actId="1038"/>
          <ac:picMkLst>
            <pc:docMk/>
            <pc:sldMk cId="3235728164" sldId="1696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10-10T02:23:34.071" v="9733" actId="1038"/>
          <ac:picMkLst>
            <pc:docMk/>
            <pc:sldMk cId="3235728164" sldId="169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10T02:23:29.263" v="9724" actId="1038"/>
          <ac:picMkLst>
            <pc:docMk/>
            <pc:sldMk cId="3235728164" sldId="1696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0T02:23:34.537" v="9735" actId="1035"/>
          <ac:picMkLst>
            <pc:docMk/>
            <pc:sldMk cId="3235728164" sldId="1696"/>
            <ac:picMk id="13" creationId="{08E086D7-290E-4727-9F01-FEB7A71CC9A9}"/>
          </ac:picMkLst>
        </pc:picChg>
      </pc:sldChg>
      <pc:sldChg chg="add del">
        <pc:chgData name="Nathália Demetrio" userId="73b6c4bd58836735" providerId="LiveId" clId="{C00AA7F5-0EC5-4656-84E5-B1513740F2F9}" dt="2022-10-10T02:23:00.062" v="9713"/>
        <pc:sldMkLst>
          <pc:docMk/>
          <pc:sldMk cId="1005685832" sldId="1697"/>
        </pc:sldMkLst>
      </pc:sldChg>
      <pc:sldChg chg="del">
        <pc:chgData name="Nathália Demetrio" userId="73b6c4bd58836735" providerId="LiveId" clId="{C00AA7F5-0EC5-4656-84E5-B1513740F2F9}" dt="2022-10-10T02:23:52.971" v="9737" actId="47"/>
        <pc:sldMkLst>
          <pc:docMk/>
          <pc:sldMk cId="1256584122" sldId="1697"/>
        </pc:sldMkLst>
      </pc:sldChg>
      <pc:sldChg chg="delSp modSp add del mod">
        <pc:chgData name="Nathália Demetrio" userId="73b6c4bd58836735" providerId="LiveId" clId="{C00AA7F5-0EC5-4656-84E5-B1513740F2F9}" dt="2022-10-12T18:01:13.217" v="10990" actId="47"/>
        <pc:sldMkLst>
          <pc:docMk/>
          <pc:sldMk cId="3014312983" sldId="1697"/>
        </pc:sldMkLst>
        <pc:spChg chg="mod">
          <ac:chgData name="Nathália Demetrio" userId="73b6c4bd58836735" providerId="LiveId" clId="{C00AA7F5-0EC5-4656-84E5-B1513740F2F9}" dt="2022-10-12T17:53:02.249" v="10714" actId="20577"/>
          <ac:spMkLst>
            <pc:docMk/>
            <pc:sldMk cId="3014312983" sldId="169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2T17:54:52.213" v="10793" actId="1076"/>
          <ac:spMkLst>
            <pc:docMk/>
            <pc:sldMk cId="3014312983" sldId="1697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2T17:54:45.107" v="10790" actId="478"/>
          <ac:picMkLst>
            <pc:docMk/>
            <pc:sldMk cId="3014312983" sldId="1697"/>
            <ac:picMk id="8" creationId="{A9A4D9EF-1FB6-9669-72FC-EB1878B3C2D5}"/>
          </ac:picMkLst>
        </pc:picChg>
      </pc:sldChg>
      <pc:sldChg chg="del">
        <pc:chgData name="Nathália Demetrio" userId="73b6c4bd58836735" providerId="LiveId" clId="{C00AA7F5-0EC5-4656-84E5-B1513740F2F9}" dt="2022-10-10T02:23:26.812" v="9718"/>
        <pc:sldMkLst>
          <pc:docMk/>
          <pc:sldMk cId="4233608593" sldId="1697"/>
        </pc:sldMkLst>
      </pc:sldChg>
      <pc:sldChg chg="delSp modSp add del mod ord modNotesTx">
        <pc:chgData name="Nathália Demetrio" userId="73b6c4bd58836735" providerId="LiveId" clId="{C00AA7F5-0EC5-4656-84E5-B1513740F2F9}" dt="2022-10-12T18:53:04.139" v="11331" actId="47"/>
        <pc:sldMkLst>
          <pc:docMk/>
          <pc:sldMk cId="2928839073" sldId="1698"/>
        </pc:sldMkLst>
        <pc:spChg chg="mod">
          <ac:chgData name="Nathália Demetrio" userId="73b6c4bd58836735" providerId="LiveId" clId="{C00AA7F5-0EC5-4656-84E5-B1513740F2F9}" dt="2022-10-12T17:21:40.532" v="10379" actId="20577"/>
          <ac:spMkLst>
            <pc:docMk/>
            <pc:sldMk cId="2928839073" sldId="1698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1T12:57:51.823" v="10307" actId="478"/>
          <ac:picMkLst>
            <pc:docMk/>
            <pc:sldMk cId="2928839073" sldId="1698"/>
            <ac:picMk id="8" creationId="{A9A4D9EF-1FB6-9669-72FC-EB1878B3C2D5}"/>
          </ac:picMkLst>
        </pc:picChg>
      </pc:sldChg>
      <pc:sldChg chg="add del">
        <pc:chgData name="Nathália Demetrio" userId="73b6c4bd58836735" providerId="LiveId" clId="{C00AA7F5-0EC5-4656-84E5-B1513740F2F9}" dt="2022-10-12T17:39:43.038" v="10396"/>
        <pc:sldMkLst>
          <pc:docMk/>
          <pc:sldMk cId="3456976721" sldId="1699"/>
        </pc:sldMkLst>
      </pc:sldChg>
      <pc:sldChg chg="addSp delSp modSp mod">
        <pc:chgData name="Nathália Demetrio" userId="73b6c4bd58836735" providerId="LiveId" clId="{C00AA7F5-0EC5-4656-84E5-B1513740F2F9}" dt="2022-10-13T03:59:45.659" v="13539" actId="20577"/>
        <pc:sldMkLst>
          <pc:docMk/>
          <pc:sldMk cId="3813580696" sldId="1699"/>
        </pc:sldMkLst>
        <pc:spChg chg="mod">
          <ac:chgData name="Nathália Demetrio" userId="73b6c4bd58836735" providerId="LiveId" clId="{C00AA7F5-0EC5-4656-84E5-B1513740F2F9}" dt="2022-10-13T03:59:45.659" v="13539" actId="20577"/>
          <ac:spMkLst>
            <pc:docMk/>
            <pc:sldMk cId="3813580696" sldId="1699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3T03:29:28.361" v="13394"/>
          <ac:spMkLst>
            <pc:docMk/>
            <pc:sldMk cId="3813580696" sldId="1699"/>
            <ac:spMk id="6" creationId="{EDAAD9C9-D831-6FB8-9FD5-9B18E9665AA7}"/>
          </ac:spMkLst>
        </pc:spChg>
        <pc:spChg chg="del mod topLvl">
          <ac:chgData name="Nathália Demetrio" userId="73b6c4bd58836735" providerId="LiveId" clId="{C00AA7F5-0EC5-4656-84E5-B1513740F2F9}" dt="2022-10-12T20:20:08.813" v="12597" actId="478"/>
          <ac:spMkLst>
            <pc:docMk/>
            <pc:sldMk cId="3813580696" sldId="1699"/>
            <ac:spMk id="9" creationId="{9944857D-5DFD-17DE-6926-AECEE5F356A4}"/>
          </ac:spMkLst>
        </pc:spChg>
        <pc:spChg chg="add mod">
          <ac:chgData name="Nathália Demetrio" userId="73b6c4bd58836735" providerId="LiveId" clId="{C00AA7F5-0EC5-4656-84E5-B1513740F2F9}" dt="2022-10-13T03:38:42.900" v="13405" actId="1076"/>
          <ac:spMkLst>
            <pc:docMk/>
            <pc:sldMk cId="3813580696" sldId="1699"/>
            <ac:spMk id="10" creationId="{E4AE5659-A3B1-B076-17E6-871F5E7A4ECE}"/>
          </ac:spMkLst>
        </pc:spChg>
        <pc:spChg chg="add del">
          <ac:chgData name="Nathália Demetrio" userId="73b6c4bd58836735" providerId="LiveId" clId="{C00AA7F5-0EC5-4656-84E5-B1513740F2F9}" dt="2022-10-13T03:40:57.091" v="13410"/>
          <ac:spMkLst>
            <pc:docMk/>
            <pc:sldMk cId="3813580696" sldId="1699"/>
            <ac:spMk id="12" creationId="{1CE6BF7C-0FD1-55DC-3130-966667A0B129}"/>
          </ac:spMkLst>
        </pc:spChg>
        <pc:grpChg chg="add 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2" creationId="{F182DC2F-F0CB-297B-887E-49349806F887}"/>
          </ac:grpSpMkLst>
        </pc:grpChg>
        <pc:grpChg chg="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4" creationId="{A959BF0E-5AF5-B664-1C5D-5AA6B877E64C}"/>
          </ac:grpSpMkLst>
        </pc:grpChg>
        <pc:grpChg chg="add del mod">
          <ac:chgData name="Nathália Demetrio" userId="73b6c4bd58836735" providerId="LiveId" clId="{C00AA7F5-0EC5-4656-84E5-B1513740F2F9}" dt="2022-10-12T17:41:29.745" v="10438" actId="165"/>
          <ac:grpSpMkLst>
            <pc:docMk/>
            <pc:sldMk cId="3813580696" sldId="1699"/>
            <ac:grpSpMk id="6" creationId="{BFBD1F43-0415-69CD-2E2A-3A27009DC843}"/>
          </ac:grpSpMkLst>
        </pc:grpChg>
        <pc:grpChg chg="add del mod topLvl">
          <ac:chgData name="Nathália Demetrio" userId="73b6c4bd58836735" providerId="LiveId" clId="{C00AA7F5-0EC5-4656-84E5-B1513740F2F9}" dt="2022-10-12T20:19:37.437" v="12586" actId="165"/>
          <ac:grpSpMkLst>
            <pc:docMk/>
            <pc:sldMk cId="3813580696" sldId="1699"/>
            <ac:grpSpMk id="7" creationId="{4385C8E6-DED1-E4F0-8720-759A30F23A45}"/>
          </ac:grpSpMkLst>
        </pc:grpChg>
        <pc:grpChg chg="add del mod">
          <ac:chgData name="Nathália Demetrio" userId="73b6c4bd58836735" providerId="LiveId" clId="{C00AA7F5-0EC5-4656-84E5-B1513740F2F9}" dt="2022-10-12T20:19:25.110" v="12581" actId="165"/>
          <ac:grpSpMkLst>
            <pc:docMk/>
            <pc:sldMk cId="3813580696" sldId="1699"/>
            <ac:grpSpMk id="14" creationId="{FBD70600-0633-CE14-5E28-0EDFD1BFF983}"/>
          </ac:grpSpMkLst>
        </pc:grpChg>
        <pc:grpChg chg="add del mod">
          <ac:chgData name="Nathália Demetrio" userId="73b6c4bd58836735" providerId="LiveId" clId="{C00AA7F5-0EC5-4656-84E5-B1513740F2F9}" dt="2022-10-13T03:29:27.649" v="13393" actId="478"/>
          <ac:grpSpMkLst>
            <pc:docMk/>
            <pc:sldMk cId="3813580696" sldId="1699"/>
            <ac:grpSpMk id="16" creationId="{563CF378-D639-9F50-2384-4AEDDF95DAF9}"/>
          </ac:grpSpMkLst>
        </pc:grp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4" creationId="{B3D65EB4-3CEE-6CFF-8F7C-748CEF141189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5" creationId="{136DA5E5-5CFD-697F-9EE2-EF597A756BCE}"/>
          </ac:picMkLst>
        </pc:picChg>
        <pc:picChg chg="add del mod topLvl">
          <ac:chgData name="Nathália Demetrio" userId="73b6c4bd58836735" providerId="LiveId" clId="{C00AA7F5-0EC5-4656-84E5-B1513740F2F9}" dt="2022-10-12T20:19:39.405" v="12587" actId="478"/>
          <ac:picMkLst>
            <pc:docMk/>
            <pc:sldMk cId="3813580696" sldId="1699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7" creationId="{BFB12742-5530-FFCD-5FD0-E83306981A8C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8" creationId="{2638C5CE-14E7-3957-9655-343D918F9D2C}"/>
          </ac:picMkLst>
        </pc:picChg>
        <pc:picChg chg="add del mod topLvl">
          <ac:chgData name="Nathália Demetrio" userId="73b6c4bd58836735" providerId="LiveId" clId="{C00AA7F5-0EC5-4656-84E5-B1513740F2F9}" dt="2022-10-12T20:19:43.555" v="12589" actId="478"/>
          <ac:picMkLst>
            <pc:docMk/>
            <pc:sldMk cId="3813580696" sldId="1699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9" creationId="{B1E4740B-BF9E-79A2-A714-27B89DC57146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0" creationId="{5805365A-29C5-EBF9-4084-47DD0C9C4C45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1" creationId="{9481DD8F-2F0A-99CF-E5A2-291CAF0CF115}"/>
          </ac:picMkLst>
        </pc:picChg>
        <pc:picChg chg="add mod">
          <ac:chgData name="Nathália Demetrio" userId="73b6c4bd58836735" providerId="LiveId" clId="{C00AA7F5-0EC5-4656-84E5-B1513740F2F9}" dt="2022-10-13T03:41:11.378" v="13416" actId="1076"/>
          <ac:picMkLst>
            <pc:docMk/>
            <pc:sldMk cId="3813580696" sldId="1699"/>
            <ac:picMk id="11" creationId="{F432ED8F-2A1E-BB4E-FFD8-1F77EDFE7E58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2" creationId="{DC4551C4-AAA1-D543-91F7-56ABBA6D402A}"/>
          </ac:picMkLst>
        </pc:picChg>
        <pc:picChg chg="del mod">
          <ac:chgData name="Nathália Demetrio" userId="73b6c4bd58836735" providerId="LiveId" clId="{C00AA7F5-0EC5-4656-84E5-B1513740F2F9}" dt="2022-10-12T17:41:36.154" v="10440" actId="478"/>
          <ac:picMkLst>
            <pc:docMk/>
            <pc:sldMk cId="3813580696" sldId="1699"/>
            <ac:picMk id="13" creationId="{1E79A282-555D-3B50-5E3A-FD242867D5ED}"/>
          </ac:picMkLst>
        </pc:picChg>
        <pc:picChg chg="add del mod">
          <ac:chgData name="Nathália Demetrio" userId="73b6c4bd58836735" providerId="LiveId" clId="{C00AA7F5-0EC5-4656-84E5-B1513740F2F9}" dt="2022-10-13T03:41:05.416" v="13414" actId="478"/>
          <ac:picMkLst>
            <pc:docMk/>
            <pc:sldMk cId="3813580696" sldId="1699"/>
            <ac:picMk id="13" creationId="{481AD12F-5239-267C-4C24-09A7CA969C86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15" creationId="{2D4D5CE6-9115-732B-209E-E35BE41642DE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3074" creationId="{92857FAA-4F17-B4A3-E653-8B90E0A94FDB}"/>
          </ac:picMkLst>
        </pc:picChg>
      </pc:sldChg>
      <pc:sldChg chg="add del">
        <pc:chgData name="Nathália Demetrio" userId="73b6c4bd58836735" providerId="LiveId" clId="{C00AA7F5-0EC5-4656-84E5-B1513740F2F9}" dt="2022-10-12T17:47:03.287" v="10600" actId="47"/>
        <pc:sldMkLst>
          <pc:docMk/>
          <pc:sldMk cId="1515680994" sldId="1700"/>
        </pc:sldMkLst>
      </pc:sldChg>
      <pc:sldChg chg="delSp modSp mod">
        <pc:chgData name="Nathália Demetrio" userId="73b6c4bd58836735" providerId="LiveId" clId="{C00AA7F5-0EC5-4656-84E5-B1513740F2F9}" dt="2022-10-12T20:02:29.758" v="12519" actId="20577"/>
        <pc:sldMkLst>
          <pc:docMk/>
          <pc:sldMk cId="1133495151" sldId="1701"/>
        </pc:sldMkLst>
        <pc:spChg chg="mod">
          <ac:chgData name="Nathália Demetrio" userId="73b6c4bd58836735" providerId="LiveId" clId="{C00AA7F5-0EC5-4656-84E5-B1513740F2F9}" dt="2022-10-12T20:02:29.758" v="12519" actId="20577"/>
          <ac:spMkLst>
            <pc:docMk/>
            <pc:sldMk cId="1133495151" sldId="1701"/>
            <ac:spMk id="3" creationId="{CE412502-3307-5F32-D6A0-542A99D8FCB7}"/>
          </ac:spMkLst>
        </pc:spChg>
        <pc:picChg chg="mod">
          <ac:chgData name="Nathália Demetrio" userId="73b6c4bd58836735" providerId="LiveId" clId="{C00AA7F5-0EC5-4656-84E5-B1513740F2F9}" dt="2022-10-12T17:47:29.657" v="10607" actId="1076"/>
          <ac:picMkLst>
            <pc:docMk/>
            <pc:sldMk cId="1133495151" sldId="1701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47:24.904" v="10606" actId="478"/>
          <ac:picMkLst>
            <pc:docMk/>
            <pc:sldMk cId="1133495151" sldId="1701"/>
            <ac:picMk id="4" creationId="{B3D65EB4-3CEE-6CFF-8F7C-748CEF141189}"/>
          </ac:picMkLst>
        </pc:picChg>
      </pc:sldChg>
      <pc:sldChg chg="add del">
        <pc:chgData name="Nathália Demetrio" userId="73b6c4bd58836735" providerId="LiveId" clId="{C00AA7F5-0EC5-4656-84E5-B1513740F2F9}" dt="2022-10-12T17:47:00.095" v="10599"/>
        <pc:sldMkLst>
          <pc:docMk/>
          <pc:sldMk cId="3277701203" sldId="1701"/>
        </pc:sldMkLst>
      </pc:sldChg>
      <pc:sldChg chg="add del ord">
        <pc:chgData name="Nathália Demetrio" userId="73b6c4bd58836735" providerId="LiveId" clId="{C00AA7F5-0EC5-4656-84E5-B1513740F2F9}" dt="2022-10-13T01:32:32.705" v="13321" actId="47"/>
        <pc:sldMkLst>
          <pc:docMk/>
          <pc:sldMk cId="4280089873" sldId="1702"/>
        </pc:sldMkLst>
      </pc:sldChg>
      <pc:sldChg chg="addSp delSp modSp mod ord">
        <pc:chgData name="Nathália Demetrio" userId="73b6c4bd58836735" providerId="LiveId" clId="{C00AA7F5-0EC5-4656-84E5-B1513740F2F9}" dt="2022-10-13T03:59:30.347" v="13528" actId="20577"/>
        <pc:sldMkLst>
          <pc:docMk/>
          <pc:sldMk cId="2020216371" sldId="1703"/>
        </pc:sldMkLst>
        <pc:spChg chg="mod">
          <ac:chgData name="Nathália Demetrio" userId="73b6c4bd58836735" providerId="LiveId" clId="{C00AA7F5-0EC5-4656-84E5-B1513740F2F9}" dt="2022-10-13T03:59:30.347" v="13528" actId="20577"/>
          <ac:spMkLst>
            <pc:docMk/>
            <pc:sldMk cId="2020216371" sldId="1703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2T20:11:28.067" v="12536"/>
          <ac:spMkLst>
            <pc:docMk/>
            <pc:sldMk cId="2020216371" sldId="1703"/>
            <ac:spMk id="7" creationId="{CE8D47B2-A47B-78B0-9EB6-19104F73ACE2}"/>
          </ac:spMkLst>
        </pc:spChg>
        <pc:spChg chg="add mod">
          <ac:chgData name="Nathália Demetrio" userId="73b6c4bd58836735" providerId="LiveId" clId="{C00AA7F5-0EC5-4656-84E5-B1513740F2F9}" dt="2022-10-13T03:43:15.809" v="13424" actId="1076"/>
          <ac:spMkLst>
            <pc:docMk/>
            <pc:sldMk cId="2020216371" sldId="1703"/>
            <ac:spMk id="11" creationId="{B6A419AB-0C80-3B97-316E-FCE5556BA956}"/>
          </ac:spMkLst>
        </pc:spChg>
        <pc:grpChg chg="add 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4" creationId="{4C7C8801-9D9D-3B0D-8A71-78D11681873A}"/>
          </ac:grpSpMkLst>
        </pc:grpChg>
        <pc:grpChg chg="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5" creationId="{24155A8D-5943-339E-5F2D-61A2F7B6018E}"/>
          </ac:grpSpMkLst>
        </pc:grpChg>
        <pc:picChg chg="del">
          <ac:chgData name="Nathália Demetrio" userId="73b6c4bd58836735" providerId="LiveId" clId="{C00AA7F5-0EC5-4656-84E5-B1513740F2F9}" dt="2022-10-12T17:53:59.335" v="10727" actId="478"/>
          <ac:picMkLst>
            <pc:docMk/>
            <pc:sldMk cId="2020216371" sldId="1703"/>
            <ac:picMk id="2" creationId="{71D093AF-0404-8F16-D0FA-D8D7CE2D6A85}"/>
          </ac:picMkLst>
        </pc:picChg>
        <pc:picChg chg="add del mod modCrop">
          <ac:chgData name="Nathália Demetrio" userId="73b6c4bd58836735" providerId="LiveId" clId="{C00AA7F5-0EC5-4656-84E5-B1513740F2F9}" dt="2022-10-13T03:44:45.139" v="13438" actId="478"/>
          <ac:picMkLst>
            <pc:docMk/>
            <pc:sldMk cId="2020216371" sldId="1703"/>
            <ac:picMk id="2" creationId="{957B9EC3-9D7B-76C8-7084-E1D492AFFEC7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6" creationId="{6E7F1C12-4056-4FAC-21CB-03DD302770AB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8" creationId="{F18305DE-C182-157B-8A60-C4D082A45439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9" creationId="{8EBF0458-FA7B-719E-2F80-C7F817A10B9D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10" creationId="{37420816-8BD9-1283-C8F3-1813DFEE562B}"/>
          </ac:picMkLst>
        </pc:picChg>
        <pc:picChg chg="add del">
          <ac:chgData name="Nathália Demetrio" userId="73b6c4bd58836735" providerId="LiveId" clId="{C00AA7F5-0EC5-4656-84E5-B1513740F2F9}" dt="2022-10-13T03:42:13.482" v="13418" actId="478"/>
          <ac:picMkLst>
            <pc:docMk/>
            <pc:sldMk cId="2020216371" sldId="1703"/>
            <ac:picMk id="12290" creationId="{4EBBC212-914E-988B-372A-78CF191373C2}"/>
          </ac:picMkLst>
        </pc:picChg>
        <pc:picChg chg="add del mod">
          <ac:chgData name="Nathália Demetrio" userId="73b6c4bd58836735" providerId="LiveId" clId="{C00AA7F5-0EC5-4656-84E5-B1513740F2F9}" dt="2022-10-13T03:44:37.690" v="13434" actId="478"/>
          <ac:picMkLst>
            <pc:docMk/>
            <pc:sldMk cId="2020216371" sldId="1703"/>
            <ac:picMk id="12292" creationId="{67806155-3DDC-4EEA-1E14-4F6472EBC8C2}"/>
          </ac:picMkLst>
        </pc:picChg>
        <pc:picChg chg="add mod">
          <ac:chgData name="Nathália Demetrio" userId="73b6c4bd58836735" providerId="LiveId" clId="{C00AA7F5-0EC5-4656-84E5-B1513740F2F9}" dt="2022-10-13T03:45:02.458" v="13448" actId="1037"/>
          <ac:picMkLst>
            <pc:docMk/>
            <pc:sldMk cId="2020216371" sldId="1703"/>
            <ac:picMk id="12294" creationId="{E2161833-9BE6-F84C-BF36-F882BCC09EEA}"/>
          </ac:picMkLst>
        </pc:picChg>
      </pc:sldChg>
      <pc:sldChg chg="addSp delSp modSp add del mod ord">
        <pc:chgData name="Nathália Demetrio" userId="73b6c4bd58836735" providerId="LiveId" clId="{C00AA7F5-0EC5-4656-84E5-B1513740F2F9}" dt="2022-10-12T19:41:53.608" v="12127" actId="47"/>
        <pc:sldMkLst>
          <pc:docMk/>
          <pc:sldMk cId="3539617126" sldId="1704"/>
        </pc:sldMkLst>
        <pc:spChg chg="mod">
          <ac:chgData name="Nathália Demetrio" userId="73b6c4bd58836735" providerId="LiveId" clId="{C00AA7F5-0EC5-4656-84E5-B1513740F2F9}" dt="2022-10-12T19:07:48.873" v="11746" actId="20577"/>
          <ac:spMkLst>
            <pc:docMk/>
            <pc:sldMk cId="3539617126" sldId="1704"/>
            <ac:spMk id="5" creationId="{C81DE5D6-0836-602B-C4BB-08E24C6603AF}"/>
          </ac:spMkLst>
        </pc:spChg>
        <pc:picChg chg="del mod">
          <ac:chgData name="Nathália Demetrio" userId="73b6c4bd58836735" providerId="LiveId" clId="{C00AA7F5-0EC5-4656-84E5-B1513740F2F9}" dt="2022-10-12T19:20:49.709" v="11900" actId="478"/>
          <ac:picMkLst>
            <pc:docMk/>
            <pc:sldMk cId="3539617126" sldId="1704"/>
            <ac:picMk id="8" creationId="{A9A4D9EF-1FB6-9669-72FC-EB1878B3C2D5}"/>
          </ac:picMkLst>
        </pc:picChg>
        <pc:picChg chg="add mod">
          <ac:chgData name="Nathália Demetrio" userId="73b6c4bd58836735" providerId="LiveId" clId="{C00AA7F5-0EC5-4656-84E5-B1513740F2F9}" dt="2022-10-12T19:20:57.125" v="11905" actId="1076"/>
          <ac:picMkLst>
            <pc:docMk/>
            <pc:sldMk cId="3539617126" sldId="1704"/>
            <ac:picMk id="6146" creationId="{C16326F9-1B9E-0683-693D-DE355F3ED764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4T02:12:19.910" v="18449" actId="14100"/>
        <pc:sldMkLst>
          <pc:docMk/>
          <pc:sldMk cId="1990890420" sldId="1705"/>
        </pc:sldMkLst>
        <pc:spChg chg="mod">
          <ac:chgData name="Nathália Demetrio" userId="73b6c4bd58836735" providerId="LiveId" clId="{C00AA7F5-0EC5-4656-84E5-B1513740F2F9}" dt="2022-10-12T18:18:48.336" v="11224" actId="20577"/>
          <ac:spMkLst>
            <pc:docMk/>
            <pc:sldMk cId="1990890420" sldId="1705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2T18:10:21.128" v="11127"/>
          <ac:spMkLst>
            <pc:docMk/>
            <pc:sldMk cId="1990890420" sldId="1705"/>
            <ac:spMk id="3" creationId="{380C7DE4-8E76-ABED-733B-2B052B2C302E}"/>
          </ac:spMkLst>
        </pc:spChg>
        <pc:spChg chg="mod">
          <ac:chgData name="Nathália Demetrio" userId="73b6c4bd58836735" providerId="LiveId" clId="{C00AA7F5-0EC5-4656-84E5-B1513740F2F9}" dt="2022-10-13T03:55:28.491" v="13520" actId="20577"/>
          <ac:spMkLst>
            <pc:docMk/>
            <pc:sldMk cId="1990890420" sldId="1705"/>
            <ac:spMk id="5" creationId="{C81DE5D6-0836-602B-C4BB-08E24C6603AF}"/>
          </ac:spMkLst>
        </pc:spChg>
        <pc:spChg chg="add mod">
          <ac:chgData name="Nathália Demetrio" userId="73b6c4bd58836735" providerId="LiveId" clId="{C00AA7F5-0EC5-4656-84E5-B1513740F2F9}" dt="2022-10-14T02:12:19.910" v="18449" actId="14100"/>
          <ac:spMkLst>
            <pc:docMk/>
            <pc:sldMk cId="1990890420" sldId="1705"/>
            <ac:spMk id="6" creationId="{C6EA68D5-46E6-747B-64FE-AFB8CC635BDE}"/>
          </ac:spMkLst>
        </pc:spChg>
        <pc:picChg chg="add mod modCrop">
          <ac:chgData name="Nathália Demetrio" userId="73b6c4bd58836735" providerId="LiveId" clId="{C00AA7F5-0EC5-4656-84E5-B1513740F2F9}" dt="2022-10-12T19:49:59.994" v="12296" actId="1076"/>
          <ac:picMkLst>
            <pc:docMk/>
            <pc:sldMk cId="1990890420" sldId="1705"/>
            <ac:picMk id="4" creationId="{DB1DD99B-3C15-6AC4-E43D-65F08E47C305}"/>
          </ac:picMkLst>
        </pc:picChg>
        <pc:picChg chg="del">
          <ac:chgData name="Nathália Demetrio" userId="73b6c4bd58836735" providerId="LiveId" clId="{C00AA7F5-0EC5-4656-84E5-B1513740F2F9}" dt="2022-10-12T17:57:17.825" v="10804" actId="478"/>
          <ac:picMkLst>
            <pc:docMk/>
            <pc:sldMk cId="1990890420" sldId="1705"/>
            <ac:picMk id="8" creationId="{A9A4D9EF-1FB6-9669-72FC-EB1878B3C2D5}"/>
          </ac:picMkLst>
        </pc:picChg>
        <pc:picChg chg="add del">
          <ac:chgData name="Nathália Demetrio" userId="73b6c4bd58836735" providerId="LiveId" clId="{C00AA7F5-0EC5-4656-84E5-B1513740F2F9}" dt="2022-10-12T18:10:21.128" v="11127"/>
          <ac:picMkLst>
            <pc:docMk/>
            <pc:sldMk cId="1990890420" sldId="1705"/>
            <ac:picMk id="2050" creationId="{C4C04554-B890-A895-6174-EA62ABF6B369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3T03:12:20.618" v="13385" actId="1076"/>
        <pc:sldMkLst>
          <pc:docMk/>
          <pc:sldMk cId="396044669" sldId="1706"/>
        </pc:sldMkLst>
        <pc:spChg chg="mod">
          <ac:chgData name="Nathália Demetrio" userId="73b6c4bd58836735" providerId="LiveId" clId="{C00AA7F5-0EC5-4656-84E5-B1513740F2F9}" dt="2022-10-13T00:46:16.087" v="12909" actId="20577"/>
          <ac:spMkLst>
            <pc:docMk/>
            <pc:sldMk cId="396044669" sldId="1706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3T00:45:50.567" v="12875" actId="478"/>
          <ac:spMkLst>
            <pc:docMk/>
            <pc:sldMk cId="396044669" sldId="1706"/>
            <ac:spMk id="5" creationId="{C81DE5D6-0836-602B-C4BB-08E24C6603AF}"/>
          </ac:spMkLst>
        </pc:spChg>
        <pc:spChg chg="add del">
          <ac:chgData name="Nathália Demetrio" userId="73b6c4bd58836735" providerId="LiveId" clId="{C00AA7F5-0EC5-4656-84E5-B1513740F2F9}" dt="2022-10-12T19:33:28.175" v="12067"/>
          <ac:spMkLst>
            <pc:docMk/>
            <pc:sldMk cId="396044669" sldId="1706"/>
            <ac:spMk id="6" creationId="{4E572348-BEF0-678A-46CD-97BC703E6B20}"/>
          </ac:spMkLst>
        </pc:spChg>
        <pc:spChg chg="add del">
          <ac:chgData name="Nathália Demetrio" userId="73b6c4bd58836735" providerId="LiveId" clId="{C00AA7F5-0EC5-4656-84E5-B1513740F2F9}" dt="2022-10-12T19:36:21.183" v="12094"/>
          <ac:spMkLst>
            <pc:docMk/>
            <pc:sldMk cId="396044669" sldId="1706"/>
            <ac:spMk id="8" creationId="{8A675A65-5308-58E5-E063-50D8F11BC74B}"/>
          </ac:spMkLst>
        </pc:spChg>
        <pc:spChg chg="add del">
          <ac:chgData name="Nathália Demetrio" userId="73b6c4bd58836735" providerId="LiveId" clId="{C00AA7F5-0EC5-4656-84E5-B1513740F2F9}" dt="2022-10-12T19:37:35.638" v="12113"/>
          <ac:spMkLst>
            <pc:docMk/>
            <pc:sldMk cId="396044669" sldId="1706"/>
            <ac:spMk id="12" creationId="{5081A7A6-094E-9126-FFAF-1EAA29B6E2CF}"/>
          </ac:spMkLst>
        </pc:spChg>
        <pc:picChg chg="add del mod">
          <ac:chgData name="Nathália Demetrio" userId="73b6c4bd58836735" providerId="LiveId" clId="{C00AA7F5-0EC5-4656-84E5-B1513740F2F9}" dt="2022-10-13T00:47:12.327" v="12910" actId="478"/>
          <ac:picMkLst>
            <pc:docMk/>
            <pc:sldMk cId="396044669" sldId="1706"/>
            <ac:picMk id="3" creationId="{CDCCD8E0-E04E-CC4D-47DA-C27BE2A6705A}"/>
          </ac:picMkLst>
        </pc:picChg>
        <pc:picChg chg="add del mod">
          <ac:chgData name="Nathália Demetrio" userId="73b6c4bd58836735" providerId="LiveId" clId="{C00AA7F5-0EC5-4656-84E5-B1513740F2F9}" dt="2022-10-12T19:29:10.460" v="12065" actId="478"/>
          <ac:picMkLst>
            <pc:docMk/>
            <pc:sldMk cId="396044669" sldId="1706"/>
            <ac:picMk id="4" creationId="{036C8948-00BD-09C0-B9D4-0941BCF003B5}"/>
          </ac:picMkLst>
        </pc:picChg>
        <pc:picChg chg="add del mod">
          <ac:chgData name="Nathália Demetrio" userId="73b6c4bd58836735" providerId="LiveId" clId="{C00AA7F5-0EC5-4656-84E5-B1513740F2F9}" dt="2022-10-13T00:47:28.501" v="12912" actId="478"/>
          <ac:picMkLst>
            <pc:docMk/>
            <pc:sldMk cId="396044669" sldId="1706"/>
            <ac:picMk id="4" creationId="{23EB14B7-73F0-B3E5-99EF-23234A2096B4}"/>
          </ac:picMkLst>
        </pc:picChg>
        <pc:picChg chg="add mod">
          <ac:chgData name="Nathália Demetrio" userId="73b6c4bd58836735" providerId="LiveId" clId="{C00AA7F5-0EC5-4656-84E5-B1513740F2F9}" dt="2022-10-13T03:12:15.727" v="13383" actId="1076"/>
          <ac:picMkLst>
            <pc:docMk/>
            <pc:sldMk cId="396044669" sldId="1706"/>
            <ac:picMk id="7" creationId="{54B0B5CA-7287-BD26-316B-700DE60A313B}"/>
          </ac:picMkLst>
        </pc:picChg>
        <pc:picChg chg="add del mod modCrop">
          <ac:chgData name="Nathália Demetrio" userId="73b6c4bd58836735" providerId="LiveId" clId="{C00AA7F5-0EC5-4656-84E5-B1513740F2F9}" dt="2022-10-12T19:36:29.911" v="12098" actId="478"/>
          <ac:picMkLst>
            <pc:docMk/>
            <pc:sldMk cId="396044669" sldId="1706"/>
            <ac:picMk id="7" creationId="{67D19E56-CD07-2C94-B33B-B26A2E719EB7}"/>
          </ac:picMkLst>
        </pc:picChg>
        <pc:picChg chg="add del mod">
          <ac:chgData name="Nathália Demetrio" userId="73b6c4bd58836735" providerId="LiveId" clId="{C00AA7F5-0EC5-4656-84E5-B1513740F2F9}" dt="2022-10-12T19:36:52.415" v="12100" actId="478"/>
          <ac:picMkLst>
            <pc:docMk/>
            <pc:sldMk cId="396044669" sldId="1706"/>
            <ac:picMk id="9" creationId="{590E239A-04F5-BABF-E790-8D30CCB06E99}"/>
          </ac:picMkLst>
        </pc:picChg>
        <pc:picChg chg="add del mod modCrop">
          <ac:chgData name="Nathália Demetrio" userId="73b6c4bd58836735" providerId="LiveId" clId="{C00AA7F5-0EC5-4656-84E5-B1513740F2F9}" dt="2022-10-12T19:37:38.568" v="12115" actId="478"/>
          <ac:picMkLst>
            <pc:docMk/>
            <pc:sldMk cId="396044669" sldId="1706"/>
            <ac:picMk id="11" creationId="{9A114203-2D11-49AE-405B-C5D0A0776366}"/>
          </ac:picMkLst>
        </pc:picChg>
        <pc:picChg chg="add del mod">
          <ac:chgData name="Nathália Demetrio" userId="73b6c4bd58836735" providerId="LiveId" clId="{C00AA7F5-0EC5-4656-84E5-B1513740F2F9}" dt="2022-10-13T00:45:50.567" v="12875" actId="478"/>
          <ac:picMkLst>
            <pc:docMk/>
            <pc:sldMk cId="396044669" sldId="1706"/>
            <ac:picMk id="13" creationId="{87963561-5537-BF26-0EDF-4CCB13B59410}"/>
          </ac:picMkLst>
        </pc:picChg>
        <pc:picChg chg="add mod">
          <ac:chgData name="Nathália Demetrio" userId="73b6c4bd58836735" providerId="LiveId" clId="{C00AA7F5-0EC5-4656-84E5-B1513740F2F9}" dt="2022-10-13T03:12:20.618" v="13385" actId="1076"/>
          <ac:picMkLst>
            <pc:docMk/>
            <pc:sldMk cId="396044669" sldId="1706"/>
            <ac:picMk id="1026" creationId="{E5862AD8-D4E0-F598-F188-C57EB7F5C8E9}"/>
          </ac:picMkLst>
        </pc:picChg>
      </pc:sldChg>
      <pc:sldChg chg="addSp modSp add mod ord">
        <pc:chgData name="Nathália Demetrio" userId="73b6c4bd58836735" providerId="LiveId" clId="{C00AA7F5-0EC5-4656-84E5-B1513740F2F9}" dt="2022-10-12T20:00:28.417" v="12502" actId="1076"/>
        <pc:sldMkLst>
          <pc:docMk/>
          <pc:sldMk cId="867160099" sldId="1707"/>
        </pc:sldMkLst>
        <pc:spChg chg="add mod">
          <ac:chgData name="Nathália Demetrio" userId="73b6c4bd58836735" providerId="LiveId" clId="{C00AA7F5-0EC5-4656-84E5-B1513740F2F9}" dt="2022-10-12T20:00:28.417" v="12502" actId="1076"/>
          <ac:spMkLst>
            <pc:docMk/>
            <pc:sldMk cId="867160099" sldId="1707"/>
            <ac:spMk id="3" creationId="{6B09CBB7-774C-8B6F-1089-122967685666}"/>
          </ac:spMkLst>
        </pc:spChg>
        <pc:spChg chg="mod">
          <ac:chgData name="Nathália Demetrio" userId="73b6c4bd58836735" providerId="LiveId" clId="{C00AA7F5-0EC5-4656-84E5-B1513740F2F9}" dt="2022-10-12T19:55:16.989" v="12391"/>
          <ac:spMkLst>
            <pc:docMk/>
            <pc:sldMk cId="867160099" sldId="1707"/>
            <ac:spMk id="5" creationId="{C81DE5D6-0836-602B-C4BB-08E24C6603AF}"/>
          </ac:spMkLst>
        </pc:spChg>
        <pc:picChg chg="add mod">
          <ac:chgData name="Nathália Demetrio" userId="73b6c4bd58836735" providerId="LiveId" clId="{C00AA7F5-0EC5-4656-84E5-B1513740F2F9}" dt="2022-10-12T19:15:01.306" v="11820" actId="1037"/>
          <ac:picMkLst>
            <pc:docMk/>
            <pc:sldMk cId="867160099" sldId="1707"/>
            <ac:picMk id="4098" creationId="{983615A5-BE8E-1DBF-A1C2-B4BBC957B89C}"/>
          </ac:picMkLst>
        </pc:picChg>
        <pc:picChg chg="add mod">
          <ac:chgData name="Nathália Demetrio" userId="73b6c4bd58836735" providerId="LiveId" clId="{C00AA7F5-0EC5-4656-84E5-B1513740F2F9}" dt="2022-10-12T19:15:42.486" v="11826" actId="1038"/>
          <ac:picMkLst>
            <pc:docMk/>
            <pc:sldMk cId="867160099" sldId="1707"/>
            <ac:picMk id="4100" creationId="{4A883F88-74B9-9908-F2C7-370ECAFB97F0}"/>
          </ac:picMkLst>
        </pc:picChg>
        <pc:picChg chg="add mod">
          <ac:chgData name="Nathália Demetrio" userId="73b6c4bd58836735" providerId="LiveId" clId="{C00AA7F5-0EC5-4656-84E5-B1513740F2F9}" dt="2022-10-12T19:15:38.075" v="11823" actId="1076"/>
          <ac:picMkLst>
            <pc:docMk/>
            <pc:sldMk cId="867160099" sldId="1707"/>
            <ac:picMk id="4102" creationId="{7D77EBE7-599E-3A06-18C4-0F92585C2CAE}"/>
          </ac:picMkLst>
        </pc:picChg>
      </pc:sldChg>
      <pc:sldChg chg="addSp delSp modSp del modNotesTx">
        <pc:chgData name="Nathália Demetrio" userId="73b6c4bd58836735" providerId="LiveId" clId="{C00AA7F5-0EC5-4656-84E5-B1513740F2F9}" dt="2022-10-13T01:33:27.477" v="13328" actId="47"/>
        <pc:sldMkLst>
          <pc:docMk/>
          <pc:sldMk cId="274169352" sldId="1708"/>
        </pc:sldMkLst>
        <pc:picChg chg="add del mod">
          <ac:chgData name="Nathália Demetrio" userId="73b6c4bd58836735" providerId="LiveId" clId="{C00AA7F5-0EC5-4656-84E5-B1513740F2F9}" dt="2022-10-13T00:38:33.545" v="12705" actId="478"/>
          <ac:picMkLst>
            <pc:docMk/>
            <pc:sldMk cId="274169352" sldId="1708"/>
            <ac:picMk id="13" creationId="{ABCCD8C7-A555-4ABA-E227-BFB55334E1C9}"/>
          </ac:picMkLst>
        </pc:picChg>
        <pc:picChg chg="add mod">
          <ac:chgData name="Nathália Demetrio" userId="73b6c4bd58836735" providerId="LiveId" clId="{C00AA7F5-0EC5-4656-84E5-B1513740F2F9}" dt="2022-10-13T00:38:29.160" v="12704" actId="1037"/>
          <ac:picMkLst>
            <pc:docMk/>
            <pc:sldMk cId="274169352" sldId="1708"/>
            <ac:picMk id="14" creationId="{3B60C286-583A-0939-1BC9-181FFBF1CE19}"/>
          </ac:picMkLst>
        </pc:picChg>
        <pc:picChg chg="add mod">
          <ac:chgData name="Nathália Demetrio" userId="73b6c4bd58836735" providerId="LiveId" clId="{C00AA7F5-0EC5-4656-84E5-B1513740F2F9}" dt="2022-10-13T00:38:33.779" v="12706"/>
          <ac:picMkLst>
            <pc:docMk/>
            <pc:sldMk cId="274169352" sldId="1708"/>
            <ac:picMk id="15" creationId="{836984BE-CC90-DF57-439C-F87D5E847211}"/>
          </ac:picMkLst>
        </pc:picChg>
      </pc:sldChg>
      <pc:sldChg chg="addSp delSp modSp del mod">
        <pc:chgData name="Nathália Demetrio" userId="73b6c4bd58836735" providerId="LiveId" clId="{C00AA7F5-0EC5-4656-84E5-B1513740F2F9}" dt="2022-10-12T19:44:00.814" v="12148" actId="47"/>
        <pc:sldMkLst>
          <pc:docMk/>
          <pc:sldMk cId="325559161" sldId="1708"/>
        </pc:sldMkLst>
        <pc:picChg chg="add del">
          <ac:chgData name="Nathália Demetrio" userId="73b6c4bd58836735" providerId="LiveId" clId="{C00AA7F5-0EC5-4656-84E5-B1513740F2F9}" dt="2022-10-12T19:43:48.383" v="12142" actId="478"/>
          <ac:picMkLst>
            <pc:docMk/>
            <pc:sldMk cId="325559161" sldId="1708"/>
            <ac:picMk id="13" creationId="{87963561-5537-BF26-0EDF-4CCB13B59410}"/>
          </ac:picMkLst>
        </pc:picChg>
        <pc:picChg chg="add del mod">
          <ac:chgData name="Nathália Demetrio" userId="73b6c4bd58836735" providerId="LiveId" clId="{C00AA7F5-0EC5-4656-84E5-B1513740F2F9}" dt="2022-10-12T19:43:24.567" v="12141"/>
          <ac:picMkLst>
            <pc:docMk/>
            <pc:sldMk cId="325559161" sldId="1708"/>
            <ac:picMk id="7170" creationId="{93346DF9-77D7-01E0-AC3D-39EF9A72C302}"/>
          </ac:picMkLst>
        </pc:picChg>
      </pc:sldChg>
      <pc:sldChg chg="modSp add del mod">
        <pc:chgData name="Nathália Demetrio" userId="73b6c4bd58836735" providerId="LiveId" clId="{C00AA7F5-0EC5-4656-84E5-B1513740F2F9}" dt="2022-10-12T19:42:05.813" v="12131"/>
        <pc:sldMkLst>
          <pc:docMk/>
          <pc:sldMk cId="412838750" sldId="1708"/>
        </pc:sldMkLst>
        <pc:spChg chg="mod">
          <ac:chgData name="Nathália Demetrio" userId="73b6c4bd58836735" providerId="LiveId" clId="{C00AA7F5-0EC5-4656-84E5-B1513740F2F9}" dt="2022-10-12T19:42:05.813" v="12131"/>
          <ac:spMkLst>
            <pc:docMk/>
            <pc:sldMk cId="412838750" sldId="1708"/>
            <ac:spMk id="2" creationId="{00000000-0000-0000-0000-000000000000}"/>
          </ac:spMkLst>
        </pc:spChg>
      </pc:sldChg>
      <pc:sldChg chg="addSp delSp modSp del mod">
        <pc:chgData name="Nathália Demetrio" userId="73b6c4bd58836735" providerId="LiveId" clId="{C00AA7F5-0EC5-4656-84E5-B1513740F2F9}" dt="2022-10-12T20:28:00.080" v="12690" actId="47"/>
        <pc:sldMkLst>
          <pc:docMk/>
          <pc:sldMk cId="3461946333" sldId="1708"/>
        </pc:sldMkLst>
        <pc:spChg chg="mod">
          <ac:chgData name="Nathália Demetrio" userId="73b6c4bd58836735" providerId="LiveId" clId="{C00AA7F5-0EC5-4656-84E5-B1513740F2F9}" dt="2022-10-12T20:03:16.862" v="12532" actId="20577"/>
          <ac:spMkLst>
            <pc:docMk/>
            <pc:sldMk cId="3461946333" sldId="1708"/>
            <ac:spMk id="3" creationId="{CE412502-3307-5F32-D6A0-542A99D8FCB7}"/>
          </ac:spMkLst>
        </pc:spChg>
        <pc:spChg chg="add mod">
          <ac:chgData name="Nathália Demetrio" userId="73b6c4bd58836735" providerId="LiveId" clId="{C00AA7F5-0EC5-4656-84E5-B1513740F2F9}" dt="2022-10-12T20:10:51.285" v="12535" actId="1076"/>
          <ac:spMkLst>
            <pc:docMk/>
            <pc:sldMk cId="3461946333" sldId="1708"/>
            <ac:spMk id="4" creationId="{DB8CEAE6-B7A6-3D88-46F4-2FAD7A67A199}"/>
          </ac:spMkLst>
        </pc:spChg>
        <pc:spChg chg="mod">
          <ac:chgData name="Nathália Demetrio" userId="73b6c4bd58836735" providerId="LiveId" clId="{C00AA7F5-0EC5-4656-84E5-B1513740F2F9}" dt="2022-10-12T20:10:48.135" v="12533" actId="478"/>
          <ac:spMkLst>
            <pc:docMk/>
            <pc:sldMk cId="3461946333" sldId="1708"/>
            <ac:spMk id="9" creationId="{9944857D-5DFD-17DE-6926-AECEE5F356A4}"/>
          </ac:spMkLst>
        </pc:s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7" creationId="{4385C8E6-DED1-E4F0-8720-759A30F23A45}"/>
          </ac:grpSpMkLst>
        </pc:gr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14" creationId="{FBD70600-0633-CE14-5E28-0EDFD1BFF983}"/>
          </ac:grpSpMkLst>
        </pc:grpChg>
        <pc:picChg chg="del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0" creationId="{5805365A-29C5-EBF9-4084-47DD0C9C4C4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1" creationId="{9481DD8F-2F0A-99CF-E5A2-291CAF0CF11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2" creationId="{DC4551C4-AAA1-D543-91F7-56ABBA6D402A}"/>
          </ac:picMkLst>
        </pc:picChg>
      </pc:sldChg>
      <pc:sldChg chg="addSp modSp add del">
        <pc:chgData name="Nathália Demetrio" userId="73b6c4bd58836735" providerId="LiveId" clId="{C00AA7F5-0EC5-4656-84E5-B1513740F2F9}" dt="2022-10-13T01:37:15.140" v="13373" actId="47"/>
        <pc:sldMkLst>
          <pc:docMk/>
          <pc:sldMk cId="3001097302" sldId="1709"/>
        </pc:sldMkLst>
        <pc:picChg chg="add mod">
          <ac:chgData name="Nathália Demetrio" userId="73b6c4bd58836735" providerId="LiveId" clId="{C00AA7F5-0EC5-4656-84E5-B1513740F2F9}" dt="2022-10-13T00:39:02.962" v="12710"/>
          <ac:picMkLst>
            <pc:docMk/>
            <pc:sldMk cId="3001097302" sldId="1709"/>
            <ac:picMk id="13" creationId="{124EE394-4492-F200-F2C6-8D34E6B3AD40}"/>
          </ac:picMkLst>
        </pc:picChg>
      </pc:sldChg>
      <pc:sldChg chg="addSp modSp del">
        <pc:chgData name="Nathália Demetrio" userId="73b6c4bd58836735" providerId="LiveId" clId="{C00AA7F5-0EC5-4656-84E5-B1513740F2F9}" dt="2022-10-13T01:32:04.724" v="13319" actId="47"/>
        <pc:sldMkLst>
          <pc:docMk/>
          <pc:sldMk cId="2381668820" sldId="1710"/>
        </pc:sldMkLst>
        <pc:picChg chg="add mod">
          <ac:chgData name="Nathália Demetrio" userId="73b6c4bd58836735" providerId="LiveId" clId="{C00AA7F5-0EC5-4656-84E5-B1513740F2F9}" dt="2022-10-13T00:39:32.629" v="12714"/>
          <ac:picMkLst>
            <pc:docMk/>
            <pc:sldMk cId="2381668820" sldId="1710"/>
            <ac:picMk id="16" creationId="{1D0295B4-C38A-EDDF-1615-DCA20E3EAA22}"/>
          </ac:picMkLst>
        </pc:picChg>
      </pc:sldChg>
      <pc:sldChg chg="addSp delSp modSp add mod">
        <pc:chgData name="Nathália Demetrio" userId="73b6c4bd58836735" providerId="LiveId" clId="{C00AA7F5-0EC5-4656-84E5-B1513740F2F9}" dt="2022-10-15T15:02:31.852" v="22329" actId="1076"/>
        <pc:sldMkLst>
          <pc:docMk/>
          <pc:sldMk cId="240633471" sldId="1711"/>
        </pc:sldMkLst>
        <pc:spChg chg="mod">
          <ac:chgData name="Nathália Demetrio" userId="73b6c4bd58836735" providerId="LiveId" clId="{C00AA7F5-0EC5-4656-84E5-B1513740F2F9}" dt="2022-10-15T14:54:11.967" v="22220" actId="20577"/>
          <ac:spMkLst>
            <pc:docMk/>
            <pc:sldMk cId="240633471" sldId="171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4:56:51.700" v="22246" actId="1076"/>
          <ac:spMkLst>
            <pc:docMk/>
            <pc:sldMk cId="240633471" sldId="1711"/>
            <ac:spMk id="10" creationId="{2BD8FF52-E310-95F0-893E-9D35FCEAA617}"/>
          </ac:spMkLst>
        </pc:spChg>
        <pc:picChg chg="mod">
          <ac:chgData name="Nathália Demetrio" userId="73b6c4bd58836735" providerId="LiveId" clId="{C00AA7F5-0EC5-4656-84E5-B1513740F2F9}" dt="2022-10-15T14:56:25.880" v="22240" actId="1076"/>
          <ac:picMkLst>
            <pc:docMk/>
            <pc:sldMk cId="240633471" sldId="1711"/>
            <ac:picMk id="3" creationId="{65579A8C-C364-750A-29D2-310FE66ADDC2}"/>
          </ac:picMkLst>
        </pc:picChg>
        <pc:picChg chg="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4" creationId="{AEAA2C45-CADF-FE79-298A-37BE0EED73E8}"/>
          </ac:picMkLst>
        </pc:picChg>
        <pc:picChg chg="add 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5" creationId="{8200E1F6-2F6D-7ED6-2745-81AE38C8468C}"/>
          </ac:picMkLst>
        </pc:picChg>
        <pc:picChg chg="add del mod">
          <ac:chgData name="Nathália Demetrio" userId="73b6c4bd58836735" providerId="LiveId" clId="{C00AA7F5-0EC5-4656-84E5-B1513740F2F9}" dt="2022-10-15T14:55:35.831" v="22225" actId="478"/>
          <ac:picMkLst>
            <pc:docMk/>
            <pc:sldMk cId="240633471" sldId="1711"/>
            <ac:picMk id="5" creationId="{82DFADD1-0512-7266-4DF5-9EA47682938C}"/>
          </ac:picMkLst>
        </pc:picChg>
        <pc:picChg chg="add mod">
          <ac:chgData name="Nathália Demetrio" userId="73b6c4bd58836735" providerId="LiveId" clId="{C00AA7F5-0EC5-4656-84E5-B1513740F2F9}" dt="2022-10-15T14:57:01.690" v="22250" actId="1076"/>
          <ac:picMkLst>
            <pc:docMk/>
            <pc:sldMk cId="240633471" sldId="1711"/>
            <ac:picMk id="7" creationId="{9FD4E37F-7FB5-C3A5-E116-262A8711C8A3}"/>
          </ac:picMkLst>
        </pc:picChg>
        <pc:picChg chg="add mod">
          <ac:chgData name="Nathália Demetrio" userId="73b6c4bd58836735" providerId="LiveId" clId="{C00AA7F5-0EC5-4656-84E5-B1513740F2F9}" dt="2022-10-15T14:57:00.030" v="22249" actId="1076"/>
          <ac:picMkLst>
            <pc:docMk/>
            <pc:sldMk cId="240633471" sldId="1711"/>
            <ac:picMk id="9" creationId="{136836B6-C27C-9B47-E41E-2A34DB40F3DA}"/>
          </ac:picMkLst>
        </pc:picChg>
        <pc:picChg chg="add mod">
          <ac:chgData name="Nathália Demetrio" userId="73b6c4bd58836735" providerId="LiveId" clId="{C00AA7F5-0EC5-4656-84E5-B1513740F2F9}" dt="2022-10-15T14:56:56.789" v="22248" actId="1076"/>
          <ac:picMkLst>
            <pc:docMk/>
            <pc:sldMk cId="240633471" sldId="1711"/>
            <ac:picMk id="11" creationId="{CEBF76D2-4BB3-2398-5BF3-95686DB1BF85}"/>
          </ac:picMkLst>
        </pc:picChg>
        <pc:picChg chg="add del mod">
          <ac:chgData name="Nathália Demetrio" userId="73b6c4bd58836735" providerId="LiveId" clId="{C00AA7F5-0EC5-4656-84E5-B1513740F2F9}" dt="2022-10-15T14:56:44.055" v="22243" actId="478"/>
          <ac:picMkLst>
            <pc:docMk/>
            <pc:sldMk cId="240633471" sldId="1711"/>
            <ac:picMk id="12" creationId="{414BAE8C-A1B6-1F9A-86C0-0D016C787F3B}"/>
          </ac:picMkLst>
        </pc:picChg>
        <pc:cxnChg chg="add mod">
          <ac:chgData name="Nathália Demetrio" userId="73b6c4bd58836735" providerId="LiveId" clId="{C00AA7F5-0EC5-4656-84E5-B1513740F2F9}" dt="2022-10-15T15:02:31.852" v="22329" actId="1076"/>
          <ac:cxnSpMkLst>
            <pc:docMk/>
            <pc:sldMk cId="240633471" sldId="1711"/>
            <ac:cxnSpMk id="13" creationId="{3D86DB57-AD4A-A1E4-80DA-9E7697854EA3}"/>
          </ac:cxnSpMkLst>
        </pc:cxnChg>
      </pc:sldChg>
      <pc:sldChg chg="addSp delSp modSp add del mod ord">
        <pc:chgData name="Nathália Demetrio" userId="73b6c4bd58836735" providerId="LiveId" clId="{C00AA7F5-0EC5-4656-84E5-B1513740F2F9}" dt="2022-10-14T04:49:55.754" v="19786" actId="2696"/>
        <pc:sldMkLst>
          <pc:docMk/>
          <pc:sldMk cId="3526269020" sldId="1711"/>
        </pc:sldMkLst>
        <pc:spChg chg="mod">
          <ac:chgData name="Nathália Demetrio" userId="73b6c4bd58836735" providerId="LiveId" clId="{C00AA7F5-0EC5-4656-84E5-B1513740F2F9}" dt="2022-10-13T00:40:50.487" v="12812" actId="20577"/>
          <ac:spMkLst>
            <pc:docMk/>
            <pc:sldMk cId="3526269020" sldId="1711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10-14T04:46:16.973" v="19696" actId="1076"/>
          <ac:picMkLst>
            <pc:docMk/>
            <pc:sldMk cId="3526269020" sldId="1711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4" creationId="{17BA8008-BDAB-F05C-3558-A619CC711B30}"/>
          </ac:picMkLst>
        </pc:picChg>
        <pc:picChg chg="add mod">
          <ac:chgData name="Nathália Demetrio" userId="73b6c4bd58836735" providerId="LiveId" clId="{C00AA7F5-0EC5-4656-84E5-B1513740F2F9}" dt="2022-10-14T04:46:26.350" v="19699" actId="1076"/>
          <ac:picMkLst>
            <pc:docMk/>
            <pc:sldMk cId="3526269020" sldId="1711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6" creationId="{5699ECCE-F891-6E4E-90BA-8DA53E469FE0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8" creationId="{E79E395D-DA62-37E8-49C7-D0C61393FFE9}"/>
          </ac:picMkLst>
        </pc:picChg>
      </pc:sldChg>
      <pc:sldChg chg="delSp modSp add del mod ord">
        <pc:chgData name="Nathália Demetrio" userId="73b6c4bd58836735" providerId="LiveId" clId="{C00AA7F5-0EC5-4656-84E5-B1513740F2F9}" dt="2022-10-14T04:47:07.045" v="19707" actId="47"/>
        <pc:sldMkLst>
          <pc:docMk/>
          <pc:sldMk cId="3033043857" sldId="1712"/>
        </pc:sldMkLst>
        <pc:picChg chg="del">
          <ac:chgData name="Nathália Demetrio" userId="73b6c4bd58836735" providerId="LiveId" clId="{C00AA7F5-0EC5-4656-84E5-B1513740F2F9}" dt="2022-10-13T00:44:38.902" v="12862" actId="478"/>
          <ac:picMkLst>
            <pc:docMk/>
            <pc:sldMk cId="3033043857" sldId="1712"/>
            <ac:picMk id="3" creationId="{128FE238-4603-04F6-D15C-4D289E68C986}"/>
          </ac:picMkLst>
        </pc:picChg>
        <pc:picChg chg="del mod">
          <ac:chgData name="Nathália Demetrio" userId="73b6c4bd58836735" providerId="LiveId" clId="{C00AA7F5-0EC5-4656-84E5-B1513740F2F9}" dt="2022-10-14T04:46:23.404" v="19697" actId="21"/>
          <ac:picMkLst>
            <pc:docMk/>
            <pc:sldMk cId="3033043857" sldId="1712"/>
            <ac:picMk id="4" creationId="{E30F0A4F-50BA-0C5F-7C9C-65DA35708E61}"/>
          </ac:picMkLst>
        </pc:picChg>
        <pc:picChg chg="del">
          <ac:chgData name="Nathália Demetrio" userId="73b6c4bd58836735" providerId="LiveId" clId="{C00AA7F5-0EC5-4656-84E5-B1513740F2F9}" dt="2022-10-13T00:44:19.300" v="12856" actId="478"/>
          <ac:picMkLst>
            <pc:docMk/>
            <pc:sldMk cId="3033043857" sldId="1712"/>
            <ac:picMk id="5" creationId="{7A658AE5-9D87-8797-F273-2B98A8A62D46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6" creationId="{816471BF-64CA-E15C-2194-BAB86135BA24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7" creationId="{F23407E9-5C53-6829-0798-55DDE442A477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45:49.299" v="19690" actId="47"/>
        <pc:sldMkLst>
          <pc:docMk/>
          <pc:sldMk cId="881858087" sldId="1713"/>
        </pc:sldMkLst>
        <pc:picChg chg="del">
          <ac:chgData name="Nathália Demetrio" userId="73b6c4bd58836735" providerId="LiveId" clId="{C00AA7F5-0EC5-4656-84E5-B1513740F2F9}" dt="2022-10-13T00:44:44.964" v="12864" actId="478"/>
          <ac:picMkLst>
            <pc:docMk/>
            <pc:sldMk cId="881858087" sldId="1713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3T00:44:43.389" v="12863" actId="478"/>
          <ac:picMkLst>
            <pc:docMk/>
            <pc:sldMk cId="881858087" sldId="1713"/>
            <ac:picMk id="4" creationId="{E30F0A4F-50BA-0C5F-7C9C-65DA35708E61}"/>
          </ac:picMkLst>
        </pc:picChg>
        <pc:picChg chg="del mod">
          <ac:chgData name="Nathália Demetrio" userId="73b6c4bd58836735" providerId="LiveId" clId="{C00AA7F5-0EC5-4656-84E5-B1513740F2F9}" dt="2022-10-14T04:45:11.284" v="19673" actId="21"/>
          <ac:picMkLst>
            <pc:docMk/>
            <pc:sldMk cId="881858087" sldId="1713"/>
            <ac:picMk id="6" creationId="{816471BF-64CA-E15C-2194-BAB86135BA24}"/>
          </ac:picMkLst>
        </pc:picChg>
        <pc:picChg chg="add del mod">
          <ac:chgData name="Nathália Demetrio" userId="73b6c4bd58836735" providerId="LiveId" clId="{C00AA7F5-0EC5-4656-84E5-B1513740F2F9}" dt="2022-10-14T04:45:26.254" v="19682" actId="21"/>
          <ac:picMkLst>
            <pc:docMk/>
            <pc:sldMk cId="881858087" sldId="1713"/>
            <ac:picMk id="7" creationId="{F23407E9-5C53-6829-0798-55DDE442A477}"/>
          </ac:picMkLst>
        </pc:picChg>
      </pc:sldChg>
      <pc:sldChg chg="add modNotesTx">
        <pc:chgData name="Nathália Demetrio" userId="73b6c4bd58836735" providerId="LiveId" clId="{C00AA7F5-0EC5-4656-84E5-B1513740F2F9}" dt="2022-10-13T00:45:59.667" v="12877" actId="20577"/>
        <pc:sldMkLst>
          <pc:docMk/>
          <pc:sldMk cId="856669616" sldId="1714"/>
        </pc:sldMkLst>
      </pc:sldChg>
      <pc:sldChg chg="add del ord">
        <pc:chgData name="Nathália Demetrio" userId="73b6c4bd58836735" providerId="LiveId" clId="{C00AA7F5-0EC5-4656-84E5-B1513740F2F9}" dt="2022-10-13T01:30:46.401" v="13308" actId="47"/>
        <pc:sldMkLst>
          <pc:docMk/>
          <pc:sldMk cId="1051990707" sldId="1715"/>
        </pc:sldMkLst>
      </pc:sldChg>
      <pc:sldChg chg="add del">
        <pc:chgData name="Nathália Demetrio" userId="73b6c4bd58836735" providerId="LiveId" clId="{C00AA7F5-0EC5-4656-84E5-B1513740F2F9}" dt="2022-10-13T00:49:19.248" v="12931"/>
        <pc:sldMkLst>
          <pc:docMk/>
          <pc:sldMk cId="4253114469" sldId="1715"/>
        </pc:sldMkLst>
      </pc:sldChg>
      <pc:sldChg chg="addSp delSp modSp add mod ord modNotesTx">
        <pc:chgData name="Nathália Demetrio" userId="73b6c4bd58836735" providerId="LiveId" clId="{C00AA7F5-0EC5-4656-84E5-B1513740F2F9}" dt="2022-10-14T20:25:59.556" v="20291" actId="20577"/>
        <pc:sldMkLst>
          <pc:docMk/>
          <pc:sldMk cId="1673742198" sldId="1716"/>
        </pc:sldMkLst>
        <pc:spChg chg="mod">
          <ac:chgData name="Nathália Demetrio" userId="73b6c4bd58836735" providerId="LiveId" clId="{C00AA7F5-0EC5-4656-84E5-B1513740F2F9}" dt="2022-10-14T03:18:02.412" v="18800" actId="20577"/>
          <ac:spMkLst>
            <pc:docMk/>
            <pc:sldMk cId="1673742198" sldId="171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3" creationId="{B06FE9EB-2DEB-0841-B987-AE40974AE518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4" creationId="{EB4F27A3-7D45-F252-1344-6A84FE91C94E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0" creationId="{579CB54B-7E95-2058-28AA-4E74CFFE15AA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1" creationId="{6BA8C30D-D827-1FD8-49A6-1330BD4E464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2" creationId="{16D88119-DF18-B292-466D-EC92188A8F31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3" creationId="{5FC45350-74C8-5029-E598-F1CA5408AC3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4" creationId="{65D5658C-4D98-E4E3-9F0E-4552B03555BE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5" creationId="{ABFCBFF5-8B17-13E6-E030-2D50604577EF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6" creationId="{08BD7A84-1741-42C2-4F45-20A37AF5DC92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7" creationId="{D27CD6B0-9DA6-C502-522D-835C750A50D8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8" creationId="{FB7C0014-C58E-A134-085D-1EED4B8D50E3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9" creationId="{C61D14CF-2B9A-26FD-552B-75FDA1A97877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20" creationId="{DCE48BB9-AB6A-D0C3-831E-2E1F9395F667}"/>
          </ac:spMkLst>
        </pc:spChg>
        <pc:spChg chg="add mod">
          <ac:chgData name="Nathália Demetrio" userId="73b6c4bd58836735" providerId="LiveId" clId="{C00AA7F5-0EC5-4656-84E5-B1513740F2F9}" dt="2022-10-13T00:57:01.554" v="13250" actId="1076"/>
          <ac:spMkLst>
            <pc:docMk/>
            <pc:sldMk cId="1673742198" sldId="1716"/>
            <ac:spMk id="29" creationId="{3652A24E-7A35-27F1-A2F6-6B0363DC1C32}"/>
          </ac:spMkLst>
        </pc:spChg>
        <pc:spChg chg="add mod">
          <ac:chgData name="Nathália Demetrio" userId="73b6c4bd58836735" providerId="LiveId" clId="{C00AA7F5-0EC5-4656-84E5-B1513740F2F9}" dt="2022-10-13T00:57:05.572" v="13251"/>
          <ac:spMkLst>
            <pc:docMk/>
            <pc:sldMk cId="1673742198" sldId="1716"/>
            <ac:spMk id="30" creationId="{AA77FF90-E8D4-DA64-5929-EB54AB9ECF4C}"/>
          </ac:spMkLst>
        </pc:spChg>
        <pc:spChg chg="add mod">
          <ac:chgData name="Nathália Demetrio" userId="73b6c4bd58836735" providerId="LiveId" clId="{C00AA7F5-0EC5-4656-84E5-B1513740F2F9}" dt="2022-10-13T00:57:11.351" v="13252" actId="208"/>
          <ac:spMkLst>
            <pc:docMk/>
            <pc:sldMk cId="1673742198" sldId="1716"/>
            <ac:spMk id="31" creationId="{B2B1EC51-9CD4-29B1-ABE7-81E7C0DBE116}"/>
          </ac:spMkLst>
        </pc:spChg>
        <pc:spChg chg="add mod">
          <ac:chgData name="Nathália Demetrio" userId="73b6c4bd58836735" providerId="LiveId" clId="{C00AA7F5-0EC5-4656-84E5-B1513740F2F9}" dt="2022-10-13T00:57:44.558" v="13257" actId="1037"/>
          <ac:spMkLst>
            <pc:docMk/>
            <pc:sldMk cId="1673742198" sldId="1716"/>
            <ac:spMk id="32" creationId="{E40E2FC9-24E7-968D-01FE-4C2915CBD57C}"/>
          </ac:spMkLst>
        </pc:spChg>
        <pc:spChg chg="add mod">
          <ac:chgData name="Nathália Demetrio" userId="73b6c4bd58836735" providerId="LiveId" clId="{C00AA7F5-0EC5-4656-84E5-B1513740F2F9}" dt="2022-10-13T00:57:41.862" v="13256" actId="1038"/>
          <ac:spMkLst>
            <pc:docMk/>
            <pc:sldMk cId="1673742198" sldId="1716"/>
            <ac:spMk id="33" creationId="{88825321-F63A-F378-B96C-B5E83FC936C5}"/>
          </ac:spMkLst>
        </pc:spChg>
        <pc:spChg chg="add mod">
          <ac:chgData name="Nathália Demetrio" userId="73b6c4bd58836735" providerId="LiveId" clId="{C00AA7F5-0EC5-4656-84E5-B1513740F2F9}" dt="2022-10-13T00:57:48.231" v="13258" actId="1035"/>
          <ac:spMkLst>
            <pc:docMk/>
            <pc:sldMk cId="1673742198" sldId="1716"/>
            <ac:spMk id="34" creationId="{6DF878E4-FF62-0039-54E5-7D260C700B26}"/>
          </ac:spMkLst>
        </pc:spChg>
        <pc:spChg chg="add mod">
          <ac:chgData name="Nathália Demetrio" userId="73b6c4bd58836735" providerId="LiveId" clId="{C00AA7F5-0EC5-4656-84E5-B1513740F2F9}" dt="2022-10-13T00:57:35.336" v="13255" actId="14100"/>
          <ac:spMkLst>
            <pc:docMk/>
            <pc:sldMk cId="1673742198" sldId="1716"/>
            <ac:spMk id="35" creationId="{8ED9331D-64DA-0C89-F733-93A5492B08F5}"/>
          </ac:spMkLst>
        </pc:spChg>
        <pc:graphicFrameChg chg="add del mod modGraphic">
          <ac:chgData name="Nathália Demetrio" userId="73b6c4bd58836735" providerId="LiveId" clId="{C00AA7F5-0EC5-4656-84E5-B1513740F2F9}" dt="2022-10-13T00:56:08.409" v="13213" actId="478"/>
          <ac:graphicFrameMkLst>
            <pc:docMk/>
            <pc:sldMk cId="1673742198" sldId="171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5" creationId="{7CA3D2E1-84AD-8050-83BF-45BDF597F535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7" creationId="{7F2D1517-0CD2-FD42-672D-2A7F6ADFD844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9" creationId="{6433B7AE-623A-D96F-9871-DF6A5FA8959B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2" creationId="{460DD31D-4F81-28C2-C398-4ACCC077D592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3" creationId="{776BC33F-59F0-E8C2-4F9E-6FD8FCC2FA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4" creationId="{645040A1-E3C9-31B6-56C6-C6647BA412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5" creationId="{42BDCB52-3AB3-5ABD-59AC-95149D7FC208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6" creationId="{B45AFEEC-8768-47E7-92B0-96DCE3AC4A1B}"/>
          </ac:picMkLst>
        </pc:picChg>
        <pc:picChg chg="add mod">
          <ac:chgData name="Nathália Demetrio" userId="73b6c4bd58836735" providerId="LiveId" clId="{C00AA7F5-0EC5-4656-84E5-B1513740F2F9}" dt="2022-10-13T00:57:54.086" v="13264" actId="1037"/>
          <ac:picMkLst>
            <pc:docMk/>
            <pc:sldMk cId="1673742198" sldId="1716"/>
            <ac:picMk id="27" creationId="{EE63391D-5839-95E0-9940-627CB6C460B9}"/>
          </ac:picMkLst>
        </pc:picChg>
      </pc:sldChg>
      <pc:sldChg chg="addSp delSp modSp add del mod">
        <pc:chgData name="Nathália Demetrio" userId="73b6c4bd58836735" providerId="LiveId" clId="{C00AA7F5-0EC5-4656-84E5-B1513740F2F9}" dt="2022-10-14T03:15:42.795" v="18741" actId="47"/>
        <pc:sldMkLst>
          <pc:docMk/>
          <pc:sldMk cId="3581620628" sldId="1717"/>
        </pc:sldMkLst>
        <pc:picChg chg="add del mod">
          <ac:chgData name="Nathália Demetrio" userId="73b6c4bd58836735" providerId="LiveId" clId="{C00AA7F5-0EC5-4656-84E5-B1513740F2F9}" dt="2022-10-14T03:15:29.867" v="18735" actId="21"/>
          <ac:picMkLst>
            <pc:docMk/>
            <pc:sldMk cId="3581620628" sldId="1717"/>
            <ac:picMk id="5" creationId="{7CA3D2E1-84AD-8050-83BF-45BDF597F535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7" creationId="{7F2D1517-0CD2-FD42-672D-2A7F6ADFD844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9" creationId="{6433B7AE-623A-D96F-9871-DF6A5FA8959B}"/>
          </ac:picMkLst>
        </pc:picChg>
      </pc:sldChg>
      <pc:sldChg chg="modSp add del mod">
        <pc:chgData name="Nathália Demetrio" userId="73b6c4bd58836735" providerId="LiveId" clId="{C00AA7F5-0EC5-4656-84E5-B1513740F2F9}" dt="2022-10-13T00:58:04.581" v="13265" actId="47"/>
        <pc:sldMkLst>
          <pc:docMk/>
          <pc:sldMk cId="3555559429" sldId="1718"/>
        </pc:sldMkLst>
        <pc:spChg chg="mod">
          <ac:chgData name="Nathália Demetrio" userId="73b6c4bd58836735" providerId="LiveId" clId="{C00AA7F5-0EC5-4656-84E5-B1513740F2F9}" dt="2022-10-13T00:53:21.152" v="13075" actId="20577"/>
          <ac:spMkLst>
            <pc:docMk/>
            <pc:sldMk cId="3555559429" sldId="1718"/>
            <ac:spMk id="2" creationId="{00000000-0000-0000-0000-000000000000}"/>
          </ac:spMkLst>
        </pc:spChg>
      </pc:sldChg>
      <pc:sldChg chg="modSp add del mod ord modNotesTx">
        <pc:chgData name="Nathália Demetrio" userId="73b6c4bd58836735" providerId="LiveId" clId="{C00AA7F5-0EC5-4656-84E5-B1513740F2F9}" dt="2022-10-16T17:11:09.330" v="22637" actId="47"/>
        <pc:sldMkLst>
          <pc:docMk/>
          <pc:sldMk cId="3398886112" sldId="1719"/>
        </pc:sldMkLst>
        <pc:spChg chg="mod">
          <ac:chgData name="Nathália Demetrio" userId="73b6c4bd58836735" providerId="LiveId" clId="{C00AA7F5-0EC5-4656-84E5-B1513740F2F9}" dt="2022-10-14T03:43:31.692" v="19486" actId="20577"/>
          <ac:spMkLst>
            <pc:docMk/>
            <pc:sldMk cId="3398886112" sldId="1719"/>
            <ac:spMk id="2" creationId="{00000000-0000-0000-0000-000000000000}"/>
          </ac:spMkLst>
        </pc:spChg>
        <pc:graphicFrameChg chg="mod modGraphic">
          <ac:chgData name="Nathália Demetrio" userId="73b6c4bd58836735" providerId="LiveId" clId="{C00AA7F5-0EC5-4656-84E5-B1513740F2F9}" dt="2022-10-16T16:55:43.987" v="22574" actId="1076"/>
          <ac:graphicFrameMkLst>
            <pc:docMk/>
            <pc:sldMk cId="3398886112" sldId="1719"/>
            <ac:graphicFrameMk id="21" creationId="{458937E7-2D46-0A88-D0D9-6A7535F51333}"/>
          </ac:graphicFrameMkLst>
        </pc:graphicFrameChg>
      </pc:sldChg>
      <pc:sldChg chg="addSp delSp modSp mod">
        <pc:chgData name="Nathália Demetrio" userId="73b6c4bd58836735" providerId="LiveId" clId="{C00AA7F5-0EC5-4656-84E5-B1513740F2F9}" dt="2022-10-13T01:36:31.535" v="13369"/>
        <pc:sldMkLst>
          <pc:docMk/>
          <pc:sldMk cId="324242932" sldId="1720"/>
        </pc:sldMkLst>
        <pc:spChg chg="mod">
          <ac:chgData name="Nathália Demetrio" userId="73b6c4bd58836735" providerId="LiveId" clId="{C00AA7F5-0EC5-4656-84E5-B1513740F2F9}" dt="2022-10-13T01:36:31.134" v="13368" actId="20577"/>
          <ac:spMkLst>
            <pc:docMk/>
            <pc:sldMk cId="324242932" sldId="172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28:31.830" v="13296" actId="207"/>
          <ac:spMkLst>
            <pc:docMk/>
            <pc:sldMk cId="324242932" sldId="1720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10-13T01:28:39.121" v="13297" actId="207"/>
          <ac:spMkLst>
            <pc:docMk/>
            <pc:sldMk cId="324242932" sldId="1720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10-13T01:29:16.135" v="13302" actId="108"/>
          <ac:spMkLst>
            <pc:docMk/>
            <pc:sldMk cId="324242932" sldId="1720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10-13T01:28:44.087" v="13298" actId="208"/>
          <ac:spMkLst>
            <pc:docMk/>
            <pc:sldMk cId="324242932" sldId="1720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19" creationId="{1DF3056E-E4B8-26E9-AF42-D2CDB7E9F902}"/>
          </ac:spMkLst>
        </pc:spChg>
        <pc:spChg chg="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23" creationId="{838BDAB3-679F-2A1C-FE27-23824F56B4C1}"/>
          </ac:spMkLst>
        </pc:spChg>
        <pc:spChg chg="mod">
          <ac:chgData name="Nathália Demetrio" userId="73b6c4bd58836735" providerId="LiveId" clId="{C00AA7F5-0EC5-4656-84E5-B1513740F2F9}" dt="2022-10-13T01:28:53.203" v="13300" actId="208"/>
          <ac:spMkLst>
            <pc:docMk/>
            <pc:sldMk cId="324242932" sldId="1720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10-13T01:28:49.298" v="13299" actId="208"/>
          <ac:spMkLst>
            <pc:docMk/>
            <pc:sldMk cId="324242932" sldId="1720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10-13T01:28:55.492" v="13301" actId="208"/>
          <ac:spMkLst>
            <pc:docMk/>
            <pc:sldMk cId="324242932" sldId="1720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10-13T01:30:26.131" v="13307" actId="1076"/>
          <ac:spMkLst>
            <pc:docMk/>
            <pc:sldMk cId="324242932" sldId="1720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0" creationId="{E5340079-C4A1-6252-3C4F-DA4B27E9B17F}"/>
          </ac:grpSpMkLst>
        </pc:grpChg>
        <pc:grpChg chg="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1" creationId="{C3B2D070-C496-6661-4445-C6B9A7A8ACF8}"/>
          </ac:grpSpMkLst>
        </pc:grpChg>
        <pc:picChg chg="add mod">
          <ac:chgData name="Nathália Demetrio" userId="73b6c4bd58836735" providerId="LiveId" clId="{C00AA7F5-0EC5-4656-84E5-B1513740F2F9}" dt="2022-10-13T00:58:38.883" v="13268"/>
          <ac:picMkLst>
            <pc:docMk/>
            <pc:sldMk cId="324242932" sldId="1720"/>
            <ac:picMk id="17" creationId="{B7C6C402-BB0E-FD07-7058-4CCC8E1867A3}"/>
          </ac:picMkLst>
        </pc:picChg>
        <pc:picChg chg="add del mod">
          <ac:chgData name="Nathália Demetrio" userId="73b6c4bd58836735" providerId="LiveId" clId="{C00AA7F5-0EC5-4656-84E5-B1513740F2F9}" dt="2022-10-13T01:30:59.429" v="13309" actId="478"/>
          <ac:picMkLst>
            <pc:docMk/>
            <pc:sldMk cId="324242932" sldId="1720"/>
            <ac:picMk id="18" creationId="{DEC40411-AE95-EC4A-7B19-0612A7ADC369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2" creationId="{50DC5680-5F5F-B540-B7A2-8A3ED633462A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4" creationId="{9BE28A8A-1A28-6FC9-9126-45FCCB483B85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6" creationId="{86922453-8CAD-D37D-D881-7765D6D8ADFB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7" creationId="{73286476-E5FD-A74A-98DE-63D204E63D4D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8" creationId="{7D9FDE80-3CBD-BA9F-D839-A33AB028A469}"/>
          </ac:picMkLst>
        </pc:picChg>
      </pc:sldChg>
      <pc:sldChg chg="addSp modSp mod">
        <pc:chgData name="Nathália Demetrio" userId="73b6c4bd58836735" providerId="LiveId" clId="{C00AA7F5-0EC5-4656-84E5-B1513740F2F9}" dt="2022-10-13T01:36:41.284" v="13371"/>
        <pc:sldMkLst>
          <pc:docMk/>
          <pc:sldMk cId="2280377005" sldId="1721"/>
        </pc:sldMkLst>
        <pc:spChg chg="mod">
          <ac:chgData name="Nathália Demetrio" userId="73b6c4bd58836735" providerId="LiveId" clId="{C00AA7F5-0EC5-4656-84E5-B1513740F2F9}" dt="2022-10-13T01:36:39.291" v="13370" actId="20577"/>
          <ac:spMkLst>
            <pc:docMk/>
            <pc:sldMk cId="2280377005" sldId="172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19" creationId="{7FEDFC52-EB98-F1CC-A31F-67BDB2145374}"/>
          </ac:spMkLst>
        </pc:spChg>
        <pc:spChg chg="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23" creationId="{5D9ABECC-4B99-61D6-CE90-97D0737D27F4}"/>
          </ac:spMkLst>
        </pc:spChg>
        <pc:grpChg chg="add 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0" creationId="{9D6116A6-C675-6A22-8EFF-72B709D0551A}"/>
          </ac:grpSpMkLst>
        </pc:grpChg>
        <pc:grpChg chg="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1" creationId="{7523F9B1-D406-F38C-3F3B-C3596BEDF5A8}"/>
          </ac:grpSpMkLst>
        </pc:grpChg>
        <pc:picChg chg="add mod">
          <ac:chgData name="Nathália Demetrio" userId="73b6c4bd58836735" providerId="LiveId" clId="{C00AA7F5-0EC5-4656-84E5-B1513740F2F9}" dt="2022-10-13T01:31:37.658" v="13316"/>
          <ac:picMkLst>
            <pc:docMk/>
            <pc:sldMk cId="2280377005" sldId="1721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2" creationId="{29AB05AC-652A-BA78-A7B4-663B6A5C978B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4" creationId="{801A5ABC-134C-720E-40CF-FC3F12E9953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6" creationId="{D07414D1-14C7-7E2E-0D15-4A83BBB95F1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7" creationId="{4BC12335-F1CC-DECF-EDA7-78CD747FAAEE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8" creationId="{BDEA431E-D54A-FBAB-D4B1-8F555960F20B}"/>
          </ac:picMkLst>
        </pc:picChg>
      </pc:sldChg>
      <pc:sldChg chg="addSp delSp modSp mod">
        <pc:chgData name="Nathália Demetrio" userId="73b6c4bd58836735" providerId="LiveId" clId="{C00AA7F5-0EC5-4656-84E5-B1513740F2F9}" dt="2022-10-13T01:36:21.021" v="13367"/>
        <pc:sldMkLst>
          <pc:docMk/>
          <pc:sldMk cId="2202483831" sldId="1722"/>
        </pc:sldMkLst>
        <pc:spChg chg="mod">
          <ac:chgData name="Nathália Demetrio" userId="73b6c4bd58836735" providerId="LiveId" clId="{C00AA7F5-0EC5-4656-84E5-B1513740F2F9}" dt="2022-10-13T01:36:20.130" v="13366" actId="20577"/>
          <ac:spMkLst>
            <pc:docMk/>
            <pc:sldMk cId="2202483831" sldId="172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19" creationId="{4741794D-67FB-4EFB-A564-8561D978B82F}"/>
          </ac:spMkLst>
        </pc:spChg>
        <pc:spChg chg="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23" creationId="{89B8FADF-354D-0B97-7ECB-6568E83BF1CF}"/>
          </ac:spMkLst>
        </pc:spChg>
        <pc:grpChg chg="add 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0" creationId="{DB820575-E657-9E82-34EB-55382E037DBB}"/>
          </ac:grpSpMkLst>
        </pc:grpChg>
        <pc:grpChg chg="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1" creationId="{07A5C2DF-266A-36B1-7F36-815683E595D6}"/>
          </ac:grpSpMkLst>
        </pc:grp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2" creationId="{84D097EF-9886-CCCE-8C6D-2759A913F28B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4" creationId="{0E75BDF3-2A64-23CD-C30F-ABCA2C23FE2D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6" creationId="{272F27D9-9C36-7DA2-F0FB-ED4C7928ED6E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7" creationId="{7DD0EF07-0DE6-37A5-52E2-1BA65F0A5B12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8" creationId="{61659898-131B-0B67-E14E-26C24DF3161E}"/>
          </ac:picMkLst>
        </pc:picChg>
      </pc:sldChg>
      <pc:sldChg chg="add del">
        <pc:chgData name="Nathália Demetrio" userId="73b6c4bd58836735" providerId="LiveId" clId="{C00AA7F5-0EC5-4656-84E5-B1513740F2F9}" dt="2022-10-13T01:33:49.107" v="13330" actId="2696"/>
        <pc:sldMkLst>
          <pc:docMk/>
          <pc:sldMk cId="1620423535" sldId="1723"/>
        </pc:sldMkLst>
      </pc:sldChg>
      <pc:sldChg chg="delSp del ord">
        <pc:chgData name="Nathália Demetrio" userId="73b6c4bd58836735" providerId="LiveId" clId="{C00AA7F5-0EC5-4656-84E5-B1513740F2F9}" dt="2022-10-13T01:33:04.218" v="13326" actId="2696"/>
        <pc:sldMkLst>
          <pc:docMk/>
          <pc:sldMk cId="2091388821" sldId="1723"/>
        </pc:sldMkLst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6" creationId="{1D0295B4-C38A-EDDF-1615-DCA20E3EAA22}"/>
          </ac:picMkLst>
        </pc:picChg>
      </pc:sldChg>
      <pc:sldChg chg="delSp del">
        <pc:chgData name="Nathália Demetrio" userId="73b6c4bd58836735" providerId="LiveId" clId="{C00AA7F5-0EC5-4656-84E5-B1513740F2F9}" dt="2022-10-13T01:32:55.066" v="13325" actId="47"/>
        <pc:sldMkLst>
          <pc:docMk/>
          <pc:sldMk cId="35176806" sldId="1724"/>
        </pc:sldMkLst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14" creationId="{3B60C286-583A-0939-1BC9-181FFBF1CE19}"/>
          </ac:picMkLst>
        </pc:picChg>
      </pc:sldChg>
      <pc:sldChg chg="addSp modSp del mod ord">
        <pc:chgData name="Nathália Demetrio" userId="73b6c4bd58836735" providerId="LiveId" clId="{C00AA7F5-0EC5-4656-84E5-B1513740F2F9}" dt="2022-10-14T04:44:15.886" v="19627" actId="47"/>
        <pc:sldMkLst>
          <pc:docMk/>
          <pc:sldMk cId="2500557242" sldId="1724"/>
        </pc:sldMkLst>
        <pc:spChg chg="mod">
          <ac:chgData name="Nathália Demetrio" userId="73b6c4bd58836735" providerId="LiveId" clId="{C00AA7F5-0EC5-4656-84E5-B1513740F2F9}" dt="2022-10-13T01:36:14.635" v="13364" actId="20577"/>
          <ac:spMkLst>
            <pc:docMk/>
            <pc:sldMk cId="2500557242" sldId="172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5" creationId="{689BF22A-8BD0-8026-F040-3FB210375CBC}"/>
          </ac:spMkLst>
        </pc:spChg>
        <pc:spChg chg="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9" creationId="{0EE7040B-B419-3754-6209-FD481A842E92}"/>
          </ac:spMkLst>
        </pc:spChg>
        <pc:grpChg chg="add 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6" creationId="{B1F98EC9-A121-71A1-D56A-A958D02CD26C}"/>
          </ac:grpSpMkLst>
        </pc:grpChg>
        <pc:grpChg chg="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7" creationId="{7983BBF3-0785-A23E-F53C-3310763DEF33}"/>
          </ac:grpSpMkLst>
        </pc:grpChg>
        <pc:picChg chg="add mod">
          <ac:chgData name="Nathália Demetrio" userId="73b6c4bd58836735" providerId="LiveId" clId="{C00AA7F5-0EC5-4656-84E5-B1513740F2F9}" dt="2022-10-13T01:33:25.075" v="13327"/>
          <ac:picMkLst>
            <pc:docMk/>
            <pc:sldMk cId="2500557242" sldId="1724"/>
            <ac:picMk id="13" creationId="{E8BC0B0D-902C-366F-ED22-20BC1623ED17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18" creationId="{FE42486A-854D-F409-FB2E-5FB387F2A02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0" creationId="{2218486B-4166-F59D-A2EC-A4A3CA4288CF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1" creationId="{4B373DD8-92DD-0BCB-13D6-D3D8EC69CAA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2" creationId="{7B8A4DD4-3C31-A612-78AB-7FEE0D354BDB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3" creationId="{3725181B-CBEB-C407-2387-493163F35346}"/>
          </ac:picMkLst>
        </pc:picChg>
      </pc:sldChg>
      <pc:sldChg chg="addSp delSp modSp mod">
        <pc:chgData name="Nathália Demetrio" userId="73b6c4bd58836735" providerId="LiveId" clId="{C00AA7F5-0EC5-4656-84E5-B1513740F2F9}" dt="2022-10-13T01:35:26.167" v="13360" actId="6549"/>
        <pc:sldMkLst>
          <pc:docMk/>
          <pc:sldMk cId="1347545890" sldId="1725"/>
        </pc:sldMkLst>
        <pc:spChg chg="mod">
          <ac:chgData name="Nathália Demetrio" userId="73b6c4bd58836735" providerId="LiveId" clId="{C00AA7F5-0EC5-4656-84E5-B1513740F2F9}" dt="2022-10-13T01:35:26.167" v="13360" actId="6549"/>
          <ac:spMkLst>
            <pc:docMk/>
            <pc:sldMk cId="1347545890" sldId="1725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35:14.317" v="13342" actId="1076"/>
          <ac:spMkLst>
            <pc:docMk/>
            <pc:sldMk cId="1347545890" sldId="1725"/>
            <ac:spMk id="20" creationId="{01CF98CF-2FC3-3C05-B5B3-3AE4A5069813}"/>
          </ac:spMkLst>
        </pc:spChg>
        <pc:grpChg chg="add mod">
          <ac:chgData name="Nathália Demetrio" userId="73b6c4bd58836735" providerId="LiveId" clId="{C00AA7F5-0EC5-4656-84E5-B1513740F2F9}" dt="2022-10-13T01:34:32.956" v="13334"/>
          <ac:grpSpMkLst>
            <pc:docMk/>
            <pc:sldMk cId="1347545890" sldId="1725"/>
            <ac:grpSpMk id="13" creationId="{B20DE6FB-504A-373D-ED7E-D9C197C8EC48}"/>
          </ac:grpSpMkLst>
        </pc:grpChg>
        <pc:grpChg chg="add 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7" creationId="{7051E628-2B7E-BA87-DF20-423A8352B875}"/>
          </ac:grpSpMkLst>
        </pc:grpChg>
        <pc:grpChg chg="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8" creationId="{890F5A1E-6009-AA62-6390-DB0FC3098510}"/>
          </ac:grpSpMkLst>
        </pc:grp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5" creationId="{AF42E459-1890-BC65-AA1A-63431FCA4FFF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6" creationId="{98574577-35E4-F4DB-51D0-8468B5668E5A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19" creationId="{62A65B2B-F4CF-9FAB-CCCB-A76C563E912E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1" creationId="{CAA292A3-D825-D2F3-32E9-C831F53BA4C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2" creationId="{FBB1EAC5-30B5-0F79-6B35-4C157DF908D0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3" creationId="{61D0165B-63B4-C487-8111-AC462633AAE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4" creationId="{1561DF05-04B2-178A-B8A5-DF8676232EA1}"/>
          </ac:picMkLst>
        </pc:picChg>
      </pc:sldChg>
      <pc:sldChg chg="addSp delSp modSp mod">
        <pc:chgData name="Nathália Demetrio" userId="73b6c4bd58836735" providerId="LiveId" clId="{C00AA7F5-0EC5-4656-84E5-B1513740F2F9}" dt="2022-10-13T01:35:59.479" v="13363"/>
        <pc:sldMkLst>
          <pc:docMk/>
          <pc:sldMk cId="1098897548" sldId="1726"/>
        </pc:sldMkLst>
        <pc:spChg chg="mod">
          <ac:chgData name="Nathália Demetrio" userId="73b6c4bd58836735" providerId="LiveId" clId="{C00AA7F5-0EC5-4656-84E5-B1513740F2F9}" dt="2022-10-13T01:35:58.346" v="13362" actId="20577"/>
          <ac:spMkLst>
            <pc:docMk/>
            <pc:sldMk cId="1098897548" sldId="172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3" creationId="{5AD03AC7-AD9A-1DF3-3000-852907BB9403}"/>
          </ac:spMkLst>
        </pc:spChg>
        <pc:spChg chg="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8" creationId="{155D0E36-0C56-E3CE-8521-4FF94A857D9F}"/>
          </ac:spMkLst>
        </pc:spChg>
        <pc:grpChg chg="add 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5" creationId="{DC378A22-304C-C031-993E-0E9FA718A175}"/>
          </ac:grpSpMkLst>
        </pc:grpChg>
        <pc:grpChg chg="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6" creationId="{E7A8A1BE-1EA1-327A-9136-4579582F52D6}"/>
          </ac:grpSpMkLst>
        </pc:grp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7" creationId="{2AA409AC-D72F-5033-8F12-CEC4EE745382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9" creationId="{C236A45D-38CA-3ECD-3ABF-B505DB5422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0" creationId="{9457FCC7-5F75-A937-BD95-F44F325E59A8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1" creationId="{7870081D-767C-3ADA-D74A-5E4D99BBD6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2" creationId="{793AA7F5-30D7-7E2A-8A26-A26CB5758F32}"/>
          </ac:picMkLst>
        </pc:picChg>
      </pc:sldChg>
      <pc:sldChg chg="addSp delSp modSp del ord">
        <pc:chgData name="Nathália Demetrio" userId="73b6c4bd58836735" providerId="LiveId" clId="{C00AA7F5-0EC5-4656-84E5-B1513740F2F9}" dt="2022-10-15T11:54:32.918" v="20928" actId="47"/>
        <pc:sldMkLst>
          <pc:docMk/>
          <pc:sldMk cId="1733451415" sldId="1727"/>
        </pc:sldMkLst>
        <pc:picChg chg="del">
          <ac:chgData name="Nathália Demetrio" userId="73b6c4bd58836735" providerId="LiveId" clId="{C00AA7F5-0EC5-4656-84E5-B1513740F2F9}" dt="2022-10-14T04:44:24.889" v="19632" actId="478"/>
          <ac:picMkLst>
            <pc:docMk/>
            <pc:sldMk cId="1733451415" sldId="1727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7" creationId="{B7C6C402-BB0E-FD07-7058-4CCC8E1867A3}"/>
          </ac:picMkLst>
        </pc:picChg>
        <pc:picChg chg="add del mod">
          <ac:chgData name="Nathália Demetrio" userId="73b6c4bd58836735" providerId="LiveId" clId="{C00AA7F5-0EC5-4656-84E5-B1513740F2F9}" dt="2022-10-15T11:54:20.757" v="20922" actId="21"/>
          <ac:picMkLst>
            <pc:docMk/>
            <pc:sldMk cId="1733451415" sldId="1727"/>
            <ac:picMk id="1026" creationId="{0E2D71C6-9B31-A83B-2723-DC472B0EFC54}"/>
          </ac:picMkLst>
        </pc:picChg>
        <pc:picChg chg="add del mod">
          <ac:chgData name="Nathália Demetrio" userId="73b6c4bd58836735" providerId="LiveId" clId="{C00AA7F5-0EC5-4656-84E5-B1513740F2F9}" dt="2022-10-15T11:54:20.757" v="20922" actId="21"/>
          <ac:picMkLst>
            <pc:docMk/>
            <pc:sldMk cId="1733451415" sldId="1727"/>
            <ac:picMk id="1027" creationId="{A792C090-61BE-E04F-72FB-12B9D957E472}"/>
          </ac:picMkLst>
        </pc:picChg>
      </pc:sldChg>
      <pc:sldChg chg="add del">
        <pc:chgData name="Nathália Demetrio" userId="73b6c4bd58836735" providerId="LiveId" clId="{C00AA7F5-0EC5-4656-84E5-B1513740F2F9}" dt="2022-10-13T03:37:36.784" v="13401" actId="2696"/>
        <pc:sldMkLst>
          <pc:docMk/>
          <pc:sldMk cId="3744477976" sldId="1728"/>
        </pc:sldMkLst>
      </pc:sldChg>
      <pc:sldChg chg="ord">
        <pc:chgData name="Nathália Demetrio" userId="73b6c4bd58836735" providerId="LiveId" clId="{C00AA7F5-0EC5-4656-84E5-B1513740F2F9}" dt="2022-10-14T03:12:26.434" v="18633"/>
        <pc:sldMkLst>
          <pc:docMk/>
          <pc:sldMk cId="4011232861" sldId="1728"/>
        </pc:sldMkLst>
      </pc:sldChg>
      <pc:sldChg chg="ord">
        <pc:chgData name="Nathália Demetrio" userId="73b6c4bd58836735" providerId="LiveId" clId="{C00AA7F5-0EC5-4656-84E5-B1513740F2F9}" dt="2022-10-14T03:52:53.460" v="19526"/>
        <pc:sldMkLst>
          <pc:docMk/>
          <pc:sldMk cId="1578915364" sldId="1729"/>
        </pc:sldMkLst>
      </pc:sldChg>
      <pc:sldChg chg="addSp delSp modSp add mod ord delAnim modAnim modNotesTx">
        <pc:chgData name="Nathália Demetrio" userId="73b6c4bd58836735" providerId="LiveId" clId="{C00AA7F5-0EC5-4656-84E5-B1513740F2F9}" dt="2022-10-14T01:58:08.326" v="18181" actId="1036"/>
        <pc:sldMkLst>
          <pc:docMk/>
          <pc:sldMk cId="606729123" sldId="1730"/>
        </pc:sldMkLst>
        <pc:spChg chg="mod">
          <ac:chgData name="Nathália Demetrio" userId="73b6c4bd58836735" providerId="LiveId" clId="{C00AA7F5-0EC5-4656-84E5-B1513740F2F9}" dt="2022-10-13T23:17:05.107" v="14141"/>
          <ac:spMkLst>
            <pc:docMk/>
            <pc:sldMk cId="606729123" sldId="173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1:58:08.326" v="18181" actId="1036"/>
          <ac:spMkLst>
            <pc:docMk/>
            <pc:sldMk cId="606729123" sldId="1730"/>
            <ac:spMk id="4" creationId="{CF7EC323-A6EB-0B44-2E34-1588BB84ED17}"/>
          </ac:spMkLst>
        </pc:spChg>
        <pc:spChg chg="add del mod">
          <ac:chgData name="Nathália Demetrio" userId="73b6c4bd58836735" providerId="LiveId" clId="{C00AA7F5-0EC5-4656-84E5-B1513740F2F9}" dt="2022-10-13T23:16:18.954" v="14119" actId="478"/>
          <ac:spMkLst>
            <pc:docMk/>
            <pc:sldMk cId="606729123" sldId="1730"/>
            <ac:spMk id="6" creationId="{27470B39-0D76-27BC-3DA1-207E1792EFF9}"/>
          </ac:spMkLst>
        </pc:spChg>
        <pc:spChg chg="add del mod">
          <ac:chgData name="Nathália Demetrio" userId="73b6c4bd58836735" providerId="LiveId" clId="{C00AA7F5-0EC5-4656-84E5-B1513740F2F9}" dt="2022-10-13T23:17:49.175" v="14183" actId="478"/>
          <ac:spMkLst>
            <pc:docMk/>
            <pc:sldMk cId="606729123" sldId="1730"/>
            <ac:spMk id="7" creationId="{A9F765FE-5F18-8DEE-B0AD-10FE9C3C780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1" creationId="{500151E7-3A60-508B-0A0B-0508DC95578A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3" creationId="{2EB7647A-125B-8BB3-2125-BBA357A3B744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3" creationId="{5941C323-8CC3-ADE8-AB7A-66B463B8BD09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5" creationId="{848F5A33-6984-AEA0-0773-EE8661761D9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36:05.166" v="17282" actId="164"/>
          <ac:spMkLst>
            <pc:docMk/>
            <pc:sldMk cId="606729123" sldId="1730"/>
            <ac:spMk id="30" creationId="{0869F2D5-ABF3-29C7-9536-B8B6140F2F77}"/>
          </ac:spMkLst>
        </pc:spChg>
        <pc:spChg chg="add mod">
          <ac:chgData name="Nathália Demetrio" userId="73b6c4bd58836735" providerId="LiveId" clId="{C00AA7F5-0EC5-4656-84E5-B1513740F2F9}" dt="2022-10-14T01:34:57.176" v="17261" actId="164"/>
          <ac:spMkLst>
            <pc:docMk/>
            <pc:sldMk cId="606729123" sldId="1730"/>
            <ac:spMk id="31" creationId="{9C275332-2F2C-7BEE-B012-619BEA102CDB}"/>
          </ac:spMkLst>
        </pc:spChg>
        <pc:spChg chg="add mod">
          <ac:chgData name="Nathália Demetrio" userId="73b6c4bd58836735" providerId="LiveId" clId="{C00AA7F5-0EC5-4656-84E5-B1513740F2F9}" dt="2022-10-14T01:35:43.259" v="17273" actId="164"/>
          <ac:spMkLst>
            <pc:docMk/>
            <pc:sldMk cId="606729123" sldId="1730"/>
            <ac:spMk id="32" creationId="{952B3B60-6F9E-28AD-7362-26C11309AC6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2" creationId="{3000D89F-2DCB-358A-AA66-821E6E286E8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21" creationId="{06E5BE64-F76A-A184-A588-1A702844AEBA}"/>
          </ac:grpSpMkLst>
        </pc:grpChg>
        <pc:grpChg chg="add del mod">
          <ac:chgData name="Nathália Demetrio" userId="73b6c4bd58836735" providerId="LiveId" clId="{C00AA7F5-0EC5-4656-84E5-B1513740F2F9}" dt="2022-10-14T00:03:37.504" v="15814" actId="478"/>
          <ac:grpSpMkLst>
            <pc:docMk/>
            <pc:sldMk cId="606729123" sldId="1730"/>
            <ac:grpSpMk id="26" creationId="{5A482E0D-AF27-E0AE-BFD8-6532A93CB2D5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35" creationId="{0F50CDCA-B657-9631-C38A-22C64E68AD45}"/>
          </ac:grpSpMkLst>
        </pc:grpChg>
        <pc:grpChg chg="add mod">
          <ac:chgData name="Nathália Demetrio" userId="73b6c4bd58836735" providerId="LiveId" clId="{C00AA7F5-0EC5-4656-84E5-B1513740F2F9}" dt="2022-10-14T01:35:25.080" v="17270" actId="164"/>
          <ac:grpSpMkLst>
            <pc:docMk/>
            <pc:sldMk cId="606729123" sldId="1730"/>
            <ac:grpSpMk id="44" creationId="{20ECEF3B-048B-DCB5-DE22-51F1837B80E1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5" creationId="{8F74281A-C7DF-6D66-2936-DB6361F98306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7" creationId="{6BEB6CE8-0C34-C938-0673-A543BA448397}"/>
          </ac:grpSpMkLst>
        </pc:gr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44.322" v="15523" actId="478"/>
          <ac:picMkLst>
            <pc:docMk/>
            <pc:sldMk cId="606729123" sldId="1730"/>
            <ac:picMk id="1026" creationId="{5793C520-825A-3590-6F91-3C41951E8D1C}"/>
          </ac:picMkLst>
        </pc:picChg>
        <pc:cxnChg chg="add mod">
          <ac:chgData name="Nathália Demetrio" userId="73b6c4bd58836735" providerId="LiveId" clId="{C00AA7F5-0EC5-4656-84E5-B1513740F2F9}" dt="2022-10-14T01:34:57.176" v="17261" actId="164"/>
          <ac:cxnSpMkLst>
            <pc:docMk/>
            <pc:sldMk cId="606729123" sldId="1730"/>
            <ac:cxnSpMk id="34" creationId="{12D3E9F3-4EED-5324-0C16-E1F28FA32C23}"/>
          </ac:cxnSpMkLst>
        </pc:cxnChg>
        <pc:cxnChg chg="add mod">
          <ac:chgData name="Nathália Demetrio" userId="73b6c4bd58836735" providerId="LiveId" clId="{C00AA7F5-0EC5-4656-84E5-B1513740F2F9}" dt="2022-10-14T01:35:43.259" v="17273" actId="164"/>
          <ac:cxnSpMkLst>
            <pc:docMk/>
            <pc:sldMk cId="606729123" sldId="1730"/>
            <ac:cxnSpMk id="43" creationId="{251D0CFC-5C5E-59CE-18D0-26C89917755F}"/>
          </ac:cxnSpMkLst>
        </pc:cxnChg>
        <pc:cxnChg chg="add mod">
          <ac:chgData name="Nathália Demetrio" userId="73b6c4bd58836735" providerId="LiveId" clId="{C00AA7F5-0EC5-4656-84E5-B1513740F2F9}" dt="2022-10-14T01:36:05.166" v="17282" actId="164"/>
          <ac:cxnSpMkLst>
            <pc:docMk/>
            <pc:sldMk cId="606729123" sldId="1730"/>
            <ac:cxnSpMk id="46" creationId="{03B6C23F-4A9A-00F1-20F8-C2C03A9F859B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1:57:59.657" v="18178" actId="1076"/>
        <pc:sldMkLst>
          <pc:docMk/>
          <pc:sldMk cId="2646864134" sldId="1731"/>
        </pc:sldMkLst>
        <pc:spChg chg="mod">
          <ac:chgData name="Nathália Demetrio" userId="73b6c4bd58836735" providerId="LiveId" clId="{C00AA7F5-0EC5-4656-84E5-B1513740F2F9}" dt="2022-10-13T23:19:03.197" v="14199" actId="27636"/>
          <ac:spMkLst>
            <pc:docMk/>
            <pc:sldMk cId="2646864134" sldId="173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1:57:45.637" v="18173" actId="1076"/>
          <ac:spMkLst>
            <pc:docMk/>
            <pc:sldMk cId="2646864134" sldId="1731"/>
            <ac:spMk id="4" creationId="{CF7EC323-A6EB-0B44-2E34-1588BB84ED17}"/>
          </ac:spMkLst>
        </pc:spChg>
        <pc:spChg chg="add del">
          <ac:chgData name="Nathália Demetrio" userId="73b6c4bd58836735" providerId="LiveId" clId="{C00AA7F5-0EC5-4656-84E5-B1513740F2F9}" dt="2022-10-13T23:20:57.581" v="14240" actId="22"/>
          <ac:spMkLst>
            <pc:docMk/>
            <pc:sldMk cId="2646864134" sldId="1731"/>
            <ac:spMk id="5" creationId="{DE2DC6E8-CA61-E7C1-C0BC-77969BAC253A}"/>
          </ac:spMkLst>
        </pc:spChg>
        <pc:picChg chg="del">
          <ac:chgData name="Nathália Demetrio" userId="73b6c4bd58836735" providerId="LiveId" clId="{C00AA7F5-0EC5-4656-84E5-B1513740F2F9}" dt="2022-10-13T23:19:20.824" v="14203" actId="478"/>
          <ac:picMkLst>
            <pc:docMk/>
            <pc:sldMk cId="2646864134" sldId="1731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57:57.549" v="18177" actId="478"/>
          <ac:picMkLst>
            <pc:docMk/>
            <pc:sldMk cId="2646864134" sldId="1731"/>
            <ac:picMk id="2050" creationId="{639633E4-76AC-654E-7FF2-59DAD0D30C9C}"/>
          </ac:picMkLst>
        </pc:picChg>
        <pc:picChg chg="add mod">
          <ac:chgData name="Nathália Demetrio" userId="73b6c4bd58836735" providerId="LiveId" clId="{C00AA7F5-0EC5-4656-84E5-B1513740F2F9}" dt="2022-10-14T01:57:59.657" v="18178" actId="1076"/>
          <ac:picMkLst>
            <pc:docMk/>
            <pc:sldMk cId="2646864134" sldId="1731"/>
            <ac:picMk id="2052" creationId="{29D5FF88-EA9D-F543-39AD-9AD35F50F34D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02:05:21.470" v="18409" actId="20577"/>
        <pc:sldMkLst>
          <pc:docMk/>
          <pc:sldMk cId="1997231204" sldId="1732"/>
        </pc:sldMkLst>
        <pc:spChg chg="mod">
          <ac:chgData name="Nathália Demetrio" userId="73b6c4bd58836735" providerId="LiveId" clId="{C00AA7F5-0EC5-4656-84E5-B1513740F2F9}" dt="2022-10-13T23:28:03.849" v="14380" actId="20577"/>
          <ac:spMkLst>
            <pc:docMk/>
            <pc:sldMk cId="1997231204" sldId="173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2:05:21.470" v="18409" actId="20577"/>
          <ac:spMkLst>
            <pc:docMk/>
            <pc:sldMk cId="1997231204" sldId="1732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28:38.056" v="14382" actId="478"/>
          <ac:picMkLst>
            <pc:docMk/>
            <pc:sldMk cId="1997231204" sldId="1732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39:02.230" v="17564" actId="478"/>
          <ac:picMkLst>
            <pc:docMk/>
            <pc:sldMk cId="1997231204" sldId="1732"/>
            <ac:picMk id="3074" creationId="{93DAED18-0842-19F0-6CB9-798D39D6ED35}"/>
          </ac:picMkLst>
        </pc:picChg>
        <pc:picChg chg="add del mod">
          <ac:chgData name="Nathália Demetrio" userId="73b6c4bd58836735" providerId="LiveId" clId="{C00AA7F5-0EC5-4656-84E5-B1513740F2F9}" dt="2022-10-14T00:05:42.879" v="15886" actId="478"/>
          <ac:picMkLst>
            <pc:docMk/>
            <pc:sldMk cId="1997231204" sldId="1732"/>
            <ac:picMk id="3075" creationId="{76B12639-D7B1-47A1-EBCB-A51F1D66B77E}"/>
          </ac:picMkLst>
        </pc:picChg>
      </pc:sldChg>
      <pc:sldChg chg="addSp delSp modSp add modNotesTx">
        <pc:chgData name="Nathália Demetrio" userId="73b6c4bd58836735" providerId="LiveId" clId="{C00AA7F5-0EC5-4656-84E5-B1513740F2F9}" dt="2022-10-14T00:22:52.944" v="16777" actId="20577"/>
        <pc:sldMkLst>
          <pc:docMk/>
          <pc:sldMk cId="3950635713" sldId="1733"/>
        </pc:sldMkLst>
        <pc:spChg chg="mod">
          <ac:chgData name="Nathália Demetrio" userId="73b6c4bd58836735" providerId="LiveId" clId="{C00AA7F5-0EC5-4656-84E5-B1513740F2F9}" dt="2022-10-13T23:45:27.476" v="15093" actId="122"/>
          <ac:spMkLst>
            <pc:docMk/>
            <pc:sldMk cId="3950635713" sldId="173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23:45:01.472" v="15074" actId="478"/>
          <ac:spMkLst>
            <pc:docMk/>
            <pc:sldMk cId="3950635713" sldId="1733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45:01.472" v="15074" actId="478"/>
          <ac:picMkLst>
            <pc:docMk/>
            <pc:sldMk cId="3950635713" sldId="1733"/>
            <ac:picMk id="3074" creationId="{93DAED18-0842-19F0-6CB9-798D39D6ED35}"/>
          </ac:picMkLst>
        </pc:picChg>
        <pc:picChg chg="del">
          <ac:chgData name="Nathália Demetrio" userId="73b6c4bd58836735" providerId="LiveId" clId="{C00AA7F5-0EC5-4656-84E5-B1513740F2F9}" dt="2022-10-13T23:45:03.111" v="15075" actId="478"/>
          <ac:picMkLst>
            <pc:docMk/>
            <pc:sldMk cId="3950635713" sldId="1733"/>
            <ac:picMk id="3075" creationId="{76B12639-D7B1-47A1-EBCB-A51F1D66B77E}"/>
          </ac:picMkLst>
        </pc:picChg>
        <pc:picChg chg="add mod">
          <ac:chgData name="Nathália Demetrio" userId="73b6c4bd58836735" providerId="LiveId" clId="{C00AA7F5-0EC5-4656-84E5-B1513740F2F9}" dt="2022-10-13T23:45:05.674" v="15077" actId="1076"/>
          <ac:picMkLst>
            <pc:docMk/>
            <pc:sldMk cId="3950635713" sldId="1733"/>
            <ac:picMk id="5122" creationId="{F8D60A8D-0DC9-DE16-45DD-DF476530CF4C}"/>
          </ac:picMkLst>
        </pc:picChg>
      </pc:sldChg>
      <pc:sldChg chg="addSp delSp modSp del mod">
        <pc:chgData name="Nathália Demetrio" userId="73b6c4bd58836735" providerId="LiveId" clId="{C00AA7F5-0EC5-4656-84E5-B1513740F2F9}" dt="2022-10-14T03:02:10.195" v="18600" actId="47"/>
        <pc:sldMkLst>
          <pc:docMk/>
          <pc:sldMk cId="2497442015" sldId="1734"/>
        </pc:sldMkLst>
        <pc:spChg chg="mod">
          <ac:chgData name="Nathália Demetrio" userId="73b6c4bd58836735" providerId="LiveId" clId="{C00AA7F5-0EC5-4656-84E5-B1513740F2F9}" dt="2022-10-14T02:52:31.997" v="18477" actId="20577"/>
          <ac:spMkLst>
            <pc:docMk/>
            <pc:sldMk cId="2497442015" sldId="1734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4" creationId="{6A4834E2-3146-C203-3453-724D8DE05B62}"/>
          </ac:picMkLst>
        </pc:pic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6" creationId="{A1DDFCA3-47F7-BBB0-6086-FC8EDC1F1D45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7" creationId="{54B0B5CA-7287-BD26-316B-700DE60A313B}"/>
          </ac:picMkLst>
        </pc:picChg>
        <pc:picChg chg="add del mod">
          <ac:chgData name="Nathália Demetrio" userId="73b6c4bd58836735" providerId="LiveId" clId="{C00AA7F5-0EC5-4656-84E5-B1513740F2F9}" dt="2022-10-14T02:56:04.883" v="18509" actId="478"/>
          <ac:picMkLst>
            <pc:docMk/>
            <pc:sldMk cId="2497442015" sldId="1734"/>
            <ac:picMk id="8" creationId="{AD28977C-89B6-8B61-A18F-214A396DBF91}"/>
          </ac:picMkLst>
        </pc:picChg>
        <pc:picChg chg="add del mod">
          <ac:chgData name="Nathália Demetrio" userId="73b6c4bd58836735" providerId="LiveId" clId="{C00AA7F5-0EC5-4656-84E5-B1513740F2F9}" dt="2022-10-14T02:56:09.882" v="18511" actId="478"/>
          <ac:picMkLst>
            <pc:docMk/>
            <pc:sldMk cId="2497442015" sldId="1734"/>
            <ac:picMk id="9" creationId="{8930537E-CA4C-25BA-FE1F-7CD85C867732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0" creationId="{70F0B5F9-53B0-ADA2-D686-38C1FF52FA2E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1" creationId="{151CEEBD-2F39-FF17-A500-B34C70071FF5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2" creationId="{A81DE0D7-9FEB-65D4-9BDD-179C3DC35783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1026" creationId="{E5862AD8-D4E0-F598-F188-C57EB7F5C8E9}"/>
          </ac:picMkLst>
        </pc:picChg>
        <pc:picChg chg="add del">
          <ac:chgData name="Nathália Demetrio" userId="73b6c4bd58836735" providerId="LiveId" clId="{C00AA7F5-0EC5-4656-84E5-B1513740F2F9}" dt="2022-10-14T02:58:15.172" v="18594" actId="478"/>
          <ac:picMkLst>
            <pc:docMk/>
            <pc:sldMk cId="2497442015" sldId="1734"/>
            <ac:picMk id="1028" creationId="{7F6B6CEF-75AF-5684-F5C1-22021F6A5F06}"/>
          </ac:picMkLst>
        </pc:picChg>
      </pc:sldChg>
      <pc:sldChg chg="modSp add del mod">
        <pc:chgData name="Nathália Demetrio" userId="73b6c4bd58836735" providerId="LiveId" clId="{C00AA7F5-0EC5-4656-84E5-B1513740F2F9}" dt="2022-10-14T02:51:26.495" v="18453"/>
        <pc:sldMkLst>
          <pc:docMk/>
          <pc:sldMk cId="3704956827" sldId="1734"/>
        </pc:sldMkLst>
        <pc:spChg chg="mod">
          <ac:chgData name="Nathália Demetrio" userId="73b6c4bd58836735" providerId="LiveId" clId="{C00AA7F5-0EC5-4656-84E5-B1513740F2F9}" dt="2022-10-14T02:51:26.495" v="18453"/>
          <ac:spMkLst>
            <pc:docMk/>
            <pc:sldMk cId="3704956827" sldId="1734"/>
            <ac:spMk id="2" creationId="{00000000-0000-0000-0000-000000000000}"/>
          </ac:spMkLst>
        </pc:spChg>
      </pc:sldChg>
      <pc:sldChg chg="addSp delSp modSp add ord">
        <pc:chgData name="Nathália Demetrio" userId="73b6c4bd58836735" providerId="LiveId" clId="{C00AA7F5-0EC5-4656-84E5-B1513740F2F9}" dt="2022-10-14T03:02:08.719" v="18599"/>
        <pc:sldMkLst>
          <pc:docMk/>
          <pc:sldMk cId="1253547341" sldId="1735"/>
        </pc:sldMkLst>
        <pc:picChg chg="add mod">
          <ac:chgData name="Nathália Demetrio" userId="73b6c4bd58836735" providerId="LiveId" clId="{C00AA7F5-0EC5-4656-84E5-B1513740F2F9}" dt="2022-10-14T02:58:28.248" v="18597" actId="1076"/>
          <ac:picMkLst>
            <pc:docMk/>
            <pc:sldMk cId="1253547341" sldId="1735"/>
            <ac:picMk id="3" creationId="{195FDBA6-AFBE-2D64-7F10-34CF1201047A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0" creationId="{70F0B5F9-53B0-ADA2-D686-38C1FF52FA2E}"/>
          </ac:picMkLst>
        </pc:picChg>
        <pc:picChg chg="del">
          <ac:chgData name="Nathália Demetrio" userId="73b6c4bd58836735" providerId="LiveId" clId="{C00AA7F5-0EC5-4656-84E5-B1513740F2F9}" dt="2022-10-14T02:57:34.420" v="18561" actId="478"/>
          <ac:picMkLst>
            <pc:docMk/>
            <pc:sldMk cId="1253547341" sldId="1735"/>
            <ac:picMk id="11" creationId="{151CEEBD-2F39-FF17-A500-B34C70071FF5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2" creationId="{A81DE0D7-9FEB-65D4-9BDD-179C3DC35783}"/>
          </ac:picMkLst>
        </pc:picChg>
        <pc:picChg chg="mod">
          <ac:chgData name="Nathália Demetrio" userId="73b6c4bd58836735" providerId="LiveId" clId="{C00AA7F5-0EC5-4656-84E5-B1513740F2F9}" dt="2022-10-14T02:58:07.873" v="18592" actId="1076"/>
          <ac:picMkLst>
            <pc:docMk/>
            <pc:sldMk cId="1253547341" sldId="1735"/>
            <ac:picMk id="1028" creationId="{7F6B6CEF-75AF-5684-F5C1-22021F6A5F06}"/>
          </ac:picMkLst>
        </pc:picChg>
      </pc:sldChg>
      <pc:sldChg chg="addSp delSp modSp add del mod modNotesTx">
        <pc:chgData name="Nathália Demetrio" userId="73b6c4bd58836735" providerId="LiveId" clId="{C00AA7F5-0EC5-4656-84E5-B1513740F2F9}" dt="2022-10-16T17:36:20.328" v="23027" actId="47"/>
        <pc:sldMkLst>
          <pc:docMk/>
          <pc:sldMk cId="3043969271" sldId="1736"/>
        </pc:sldMkLst>
        <pc:spChg chg="mod">
          <ac:chgData name="Nathália Demetrio" userId="73b6c4bd58836735" providerId="LiveId" clId="{C00AA7F5-0EC5-4656-84E5-B1513740F2F9}" dt="2022-10-16T16:53:25.626" v="22564"/>
          <ac:spMkLst>
            <pc:docMk/>
            <pc:sldMk cId="3043969271" sldId="1736"/>
            <ac:spMk id="2" creationId="{00000000-0000-0000-0000-000000000000}"/>
          </ac:spMkLst>
        </pc:spChg>
        <pc:graphicFrameChg chg="del">
          <ac:chgData name="Nathália Demetrio" userId="73b6c4bd58836735" providerId="LiveId" clId="{C00AA7F5-0EC5-4656-84E5-B1513740F2F9}" dt="2022-10-14T03:13:03.196" v="18651" actId="478"/>
          <ac:graphicFrameMkLst>
            <pc:docMk/>
            <pc:sldMk cId="3043969271" sldId="173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4T03:31:48.084" v="19141" actId="478"/>
          <ac:picMkLst>
            <pc:docMk/>
            <pc:sldMk cId="3043969271" sldId="1736"/>
            <ac:picMk id="3" creationId="{B97C8F35-B584-982B-F405-8ED8D9BE6D32}"/>
          </ac:picMkLst>
        </pc:picChg>
        <pc:picChg chg="add del mod">
          <ac:chgData name="Nathália Demetrio" userId="73b6c4bd58836735" providerId="LiveId" clId="{C00AA7F5-0EC5-4656-84E5-B1513740F2F9}" dt="2022-10-14T03:46:17.659" v="19502" actId="478"/>
          <ac:picMkLst>
            <pc:docMk/>
            <pc:sldMk cId="3043969271" sldId="1736"/>
            <ac:picMk id="4" creationId="{612859AD-A614-28F5-1588-3ECDB8605A2B}"/>
          </ac:picMkLst>
        </pc:picChg>
        <pc:picChg chg="add del mod">
          <ac:chgData name="Nathália Demetrio" userId="73b6c4bd58836735" providerId="LiveId" clId="{C00AA7F5-0EC5-4656-84E5-B1513740F2F9}" dt="2022-10-16T17:35:14.164" v="22969" actId="21"/>
          <ac:picMkLst>
            <pc:docMk/>
            <pc:sldMk cId="3043969271" sldId="1736"/>
            <ac:picMk id="5" creationId="{97BAC96C-A50B-5A8E-0C14-304C6F0A63CC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2" creationId="{460DD31D-4F81-28C2-C398-4ACCC077D592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3" creationId="{776BC33F-59F0-E8C2-4F9E-6FD8FCC2FA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4" creationId="{645040A1-E3C9-31B6-56C6-C6647BA412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5" creationId="{42BDCB52-3AB3-5ABD-59AC-95149D7FC208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6" creationId="{B45AFEEC-8768-47E7-92B0-96DCE3AC4A1B}"/>
          </ac:picMkLst>
        </pc:picChg>
      </pc:sldChg>
      <pc:sldChg chg="addSp delSp modSp add del mod">
        <pc:chgData name="Nathália Demetrio" userId="73b6c4bd58836735" providerId="LiveId" clId="{C00AA7F5-0EC5-4656-84E5-B1513740F2F9}" dt="2022-10-16T17:59:12.526" v="23198" actId="20577"/>
        <pc:sldMkLst>
          <pc:docMk/>
          <pc:sldMk cId="291681917" sldId="1737"/>
        </pc:sldMkLst>
        <pc:spChg chg="mod">
          <ac:chgData name="Nathália Demetrio" userId="73b6c4bd58836735" providerId="LiveId" clId="{C00AA7F5-0EC5-4656-84E5-B1513740F2F9}" dt="2022-10-16T17:59:12.526" v="23198" actId="20577"/>
          <ac:spMkLst>
            <pc:docMk/>
            <pc:sldMk cId="291681917" sldId="1737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6T17:25:08.411" v="22837" actId="478"/>
          <ac:spMkLst>
            <pc:docMk/>
            <pc:sldMk cId="291681917" sldId="1737"/>
            <ac:spMk id="4" creationId="{3764DD6E-2919-5D6A-77D8-217D955AC374}"/>
          </ac:spMkLst>
        </pc:spChg>
        <pc:spChg chg="add del mod">
          <ac:chgData name="Nathália Demetrio" userId="73b6c4bd58836735" providerId="LiveId" clId="{C00AA7F5-0EC5-4656-84E5-B1513740F2F9}" dt="2022-10-16T17:25:05.981" v="22836" actId="478"/>
          <ac:spMkLst>
            <pc:docMk/>
            <pc:sldMk cId="291681917" sldId="1737"/>
            <ac:spMk id="5" creationId="{7706479F-FD3D-ACCA-DAEC-21B187A65792}"/>
          </ac:spMkLst>
        </pc:spChg>
        <pc:spChg chg="add mod">
          <ac:chgData name="Nathália Demetrio" userId="73b6c4bd58836735" providerId="LiveId" clId="{C00AA7F5-0EC5-4656-84E5-B1513740F2F9}" dt="2022-10-16T17:58:02.929" v="23174" actId="14100"/>
          <ac:spMkLst>
            <pc:docMk/>
            <pc:sldMk cId="291681917" sldId="1737"/>
            <ac:spMk id="7" creationId="{6A058D1C-BD82-B480-FF2C-40B39FE953A0}"/>
          </ac:spMkLst>
        </pc:spChg>
        <pc:picChg chg="add mod">
          <ac:chgData name="Nathália Demetrio" userId="73b6c4bd58836735" providerId="LiveId" clId="{C00AA7F5-0EC5-4656-84E5-B1513740F2F9}" dt="2022-10-16T17:58:26.513" v="23190" actId="1076"/>
          <ac:picMkLst>
            <pc:docMk/>
            <pc:sldMk cId="291681917" sldId="1737"/>
            <ac:picMk id="3" creationId="{484A7740-DB49-42F5-5047-F3C411F3D045}"/>
          </ac:picMkLst>
        </pc:picChg>
        <pc:picChg chg="add mod">
          <ac:chgData name="Nathália Demetrio" userId="73b6c4bd58836735" providerId="LiveId" clId="{C00AA7F5-0EC5-4656-84E5-B1513740F2F9}" dt="2022-10-16T17:58:24.339" v="23189" actId="1076"/>
          <ac:picMkLst>
            <pc:docMk/>
            <pc:sldMk cId="291681917" sldId="1737"/>
            <ac:picMk id="6" creationId="{35A58E7E-F04F-67C8-820F-44CBBC0024BA}"/>
          </ac:picMkLst>
        </pc:picChg>
        <pc:picChg chg="add mod">
          <ac:chgData name="Nathália Demetrio" userId="73b6c4bd58836735" providerId="LiveId" clId="{C00AA7F5-0EC5-4656-84E5-B1513740F2F9}" dt="2022-10-16T17:58:51.744" v="23191" actId="1076"/>
          <ac:picMkLst>
            <pc:docMk/>
            <pc:sldMk cId="291681917" sldId="1737"/>
            <ac:picMk id="8" creationId="{DB3FC60A-E16E-F6B7-2802-612BF0F06689}"/>
          </ac:picMkLst>
        </pc:picChg>
        <pc:picChg chg="add del mod">
          <ac:chgData name="Nathália Demetrio" userId="73b6c4bd58836735" providerId="LiveId" clId="{C00AA7F5-0EC5-4656-84E5-B1513740F2F9}" dt="2022-10-16T17:58:09.061" v="23177" actId="21"/>
          <ac:picMkLst>
            <pc:docMk/>
            <pc:sldMk cId="291681917" sldId="1737"/>
            <ac:picMk id="6146" creationId="{F8D72363-E030-2F86-9171-4B3250C22D48}"/>
          </ac:picMkLst>
        </pc:picChg>
      </pc:sldChg>
      <pc:sldChg chg="addSp delSp modSp add del mod modNotesTx">
        <pc:chgData name="Nathália Demetrio" userId="73b6c4bd58836735" providerId="LiveId" clId="{C00AA7F5-0EC5-4656-84E5-B1513740F2F9}" dt="2022-10-16T17:35:09.268" v="22967" actId="47"/>
        <pc:sldMkLst>
          <pc:docMk/>
          <pc:sldMk cId="3768764000" sldId="1738"/>
        </pc:sldMkLst>
        <pc:spChg chg="mod">
          <ac:chgData name="Nathália Demetrio" userId="73b6c4bd58836735" providerId="LiveId" clId="{C00AA7F5-0EC5-4656-84E5-B1513740F2F9}" dt="2022-10-14T03:44:13.212" v="19491" actId="6549"/>
          <ac:spMkLst>
            <pc:docMk/>
            <pc:sldMk cId="3768764000" sldId="173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32:24.303" v="22930" actId="21"/>
          <ac:spMkLst>
            <pc:docMk/>
            <pc:sldMk cId="3768764000" sldId="1738"/>
            <ac:spMk id="4" creationId="{2CF397F8-3E85-166B-09B3-FD824AB2FB0C}"/>
          </ac:spMkLst>
        </pc:spChg>
        <pc:spChg chg="add mod">
          <ac:chgData name="Nathália Demetrio" userId="73b6c4bd58836735" providerId="LiveId" clId="{C00AA7F5-0EC5-4656-84E5-B1513740F2F9}" dt="2022-10-16T17:32:31.315" v="22933" actId="1076"/>
          <ac:spMkLst>
            <pc:docMk/>
            <pc:sldMk cId="3768764000" sldId="1738"/>
            <ac:spMk id="5" creationId="{4D1567E2-6E0D-03B8-6DA6-01D245B4C14A}"/>
          </ac:spMkLst>
        </pc:spChg>
        <pc:picChg chg="add del mod">
          <ac:chgData name="Nathália Demetrio" userId="73b6c4bd58836735" providerId="LiveId" clId="{C00AA7F5-0EC5-4656-84E5-B1513740F2F9}" dt="2022-10-16T17:27:17.640" v="22882" actId="21"/>
          <ac:picMkLst>
            <pc:docMk/>
            <pc:sldMk cId="3768764000" sldId="1738"/>
            <ac:picMk id="3" creationId="{EA93A1DF-CABC-D995-E4E5-0D3A379C1181}"/>
          </ac:picMkLst>
        </pc:picChg>
      </pc:sldChg>
      <pc:sldChg chg="addSp delSp modSp add del mod ord">
        <pc:chgData name="Nathália Demetrio" userId="73b6c4bd58836735" providerId="LiveId" clId="{C00AA7F5-0EC5-4656-84E5-B1513740F2F9}" dt="2022-10-16T17:36:35.843" v="23030" actId="2696"/>
        <pc:sldMkLst>
          <pc:docMk/>
          <pc:sldMk cId="1601621178" sldId="1739"/>
        </pc:sldMkLst>
        <pc:spChg chg="mod">
          <ac:chgData name="Nathália Demetrio" userId="73b6c4bd58836735" providerId="LiveId" clId="{C00AA7F5-0EC5-4656-84E5-B1513740F2F9}" dt="2022-10-14T03:42:37.364" v="19465" actId="20577"/>
          <ac:spMkLst>
            <pc:docMk/>
            <pc:sldMk cId="1601621178" sldId="1739"/>
            <ac:spMk id="2" creationId="{00000000-0000-0000-0000-000000000000}"/>
          </ac:spMkLst>
        </pc:spChg>
        <pc:grpChg chg="add mod">
          <ac:chgData name="Nathália Demetrio" userId="73b6c4bd58836735" providerId="LiveId" clId="{C00AA7F5-0EC5-4656-84E5-B1513740F2F9}" dt="2022-10-14T03:15:40.789" v="18740" actId="1037"/>
          <ac:grpSpMkLst>
            <pc:docMk/>
            <pc:sldMk cId="1601621178" sldId="1739"/>
            <ac:grpSpMk id="3" creationId="{FBE07406-86DA-B46B-2457-FB6A6BC9A73F}"/>
          </ac:grpSpMkLst>
        </pc:grpChg>
        <pc:picChg chg="add mod">
          <ac:chgData name="Nathália Demetrio" userId="73b6c4bd58836735" providerId="LiveId" clId="{C00AA7F5-0EC5-4656-84E5-B1513740F2F9}" dt="2022-10-14T03:15:38.476" v="18739" actId="1035"/>
          <ac:picMkLst>
            <pc:docMk/>
            <pc:sldMk cId="1601621178" sldId="1739"/>
            <ac:picMk id="4" creationId="{7A341090-1EAC-39A9-7373-2C7A4E58756E}"/>
          </ac:picMkLst>
        </pc:picChg>
        <pc:picChg chg="del">
          <ac:chgData name="Nathália Demetrio" userId="73b6c4bd58836735" providerId="LiveId" clId="{C00AA7F5-0EC5-4656-84E5-B1513740F2F9}" dt="2022-10-14T03:14:00.620" v="18693" actId="478"/>
          <ac:picMkLst>
            <pc:docMk/>
            <pc:sldMk cId="1601621178" sldId="1739"/>
            <ac:picMk id="5" creationId="{7CA3D2E1-84AD-8050-83BF-45BDF597F535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7" creationId="{7F2D1517-0CD2-FD42-672D-2A7F6ADFD844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9" creationId="{6433B7AE-623A-D96F-9871-DF6A5FA8959B}"/>
          </ac:picMkLst>
        </pc:picChg>
      </pc:sldChg>
      <pc:sldChg chg="add del">
        <pc:chgData name="Nathália Demetrio" userId="73b6c4bd58836735" providerId="LiveId" clId="{C00AA7F5-0EC5-4656-84E5-B1513740F2F9}" dt="2022-10-16T17:36:40.387" v="23032"/>
        <pc:sldMkLst>
          <pc:docMk/>
          <pc:sldMk cId="3251243016" sldId="1739"/>
        </pc:sldMkLst>
      </pc:sldChg>
      <pc:sldChg chg="addSp delSp modSp add mod ord modNotesTx">
        <pc:chgData name="Nathália Demetrio" userId="73b6c4bd58836735" providerId="LiveId" clId="{C00AA7F5-0EC5-4656-84E5-B1513740F2F9}" dt="2022-10-16T17:37:32.386" v="23034" actId="20577"/>
        <pc:sldMkLst>
          <pc:docMk/>
          <pc:sldMk cId="427142566" sldId="1740"/>
        </pc:sldMkLst>
        <pc:spChg chg="mod">
          <ac:chgData name="Nathália Demetrio" userId="73b6c4bd58836735" providerId="LiveId" clId="{C00AA7F5-0EC5-4656-84E5-B1513740F2F9}" dt="2022-10-14T03:21:04.629" v="18882" actId="6549"/>
          <ac:spMkLst>
            <pc:docMk/>
            <pc:sldMk cId="427142566" sldId="174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37:32.386" v="23034" actId="20577"/>
          <ac:spMkLst>
            <pc:docMk/>
            <pc:sldMk cId="427142566" sldId="1740"/>
            <ac:spMk id="5" creationId="{84A40BB5-68B5-45E2-EB2A-3F0A6227A8E7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29" creationId="{3652A24E-7A35-27F1-A2F6-6B0363DC1C32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0" creationId="{AA77FF90-E8D4-DA64-5929-EB54AB9ECF4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1" creationId="{B2B1EC51-9CD4-29B1-ABE7-81E7C0DBE11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2" creationId="{E40E2FC9-24E7-968D-01FE-4C2915CBD57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3" creationId="{88825321-F63A-F378-B96C-B5E83FC936C5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4" creationId="{6DF878E4-FF62-0039-54E5-7D260C700B2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5" creationId="{8ED9331D-64DA-0C89-F733-93A5492B08F5}"/>
          </ac:spMkLst>
        </pc:spChg>
        <pc:picChg chg="add del mod">
          <ac:chgData name="Nathália Demetrio" userId="73b6c4bd58836735" providerId="LiveId" clId="{C00AA7F5-0EC5-4656-84E5-B1513740F2F9}" dt="2022-10-14T03:34:40.924" v="19150" actId="478"/>
          <ac:picMkLst>
            <pc:docMk/>
            <pc:sldMk cId="427142566" sldId="1740"/>
            <ac:picMk id="3" creationId="{21B01E8A-C720-A8AD-2797-85C5AB41FDA2}"/>
          </ac:picMkLst>
        </pc:picChg>
        <pc:picChg chg="add del mod">
          <ac:chgData name="Nathália Demetrio" userId="73b6c4bd58836735" providerId="LiveId" clId="{C00AA7F5-0EC5-4656-84E5-B1513740F2F9}" dt="2022-10-14T03:35:26.059" v="19196" actId="478"/>
          <ac:picMkLst>
            <pc:docMk/>
            <pc:sldMk cId="427142566" sldId="1740"/>
            <ac:picMk id="4" creationId="{988670A5-AF03-6529-6983-2077EEC0348D}"/>
          </ac:picMkLst>
        </pc:picChg>
        <pc:picChg chg="add mod">
          <ac:chgData name="Nathália Demetrio" userId="73b6c4bd58836735" providerId="LiveId" clId="{C00AA7F5-0EC5-4656-84E5-B1513740F2F9}" dt="2022-10-14T03:35:28.798" v="19197" actId="1076"/>
          <ac:picMkLst>
            <pc:docMk/>
            <pc:sldMk cId="427142566" sldId="1740"/>
            <ac:picMk id="6" creationId="{CCF0B839-AFB7-C43E-08B3-CADD3E9BF3D4}"/>
          </ac:picMkLst>
        </pc:picChg>
        <pc:picChg chg="del">
          <ac:chgData name="Nathália Demetrio" userId="73b6c4bd58836735" providerId="LiveId" clId="{C00AA7F5-0EC5-4656-84E5-B1513740F2F9}" dt="2022-10-14T03:20:02.190" v="18820" actId="478"/>
          <ac:picMkLst>
            <pc:docMk/>
            <pc:sldMk cId="427142566" sldId="1740"/>
            <ac:picMk id="27" creationId="{EE63391D-5839-95E0-9940-627CB6C460B9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6T20:27:21.481" v="23621" actId="20577"/>
        <pc:sldMkLst>
          <pc:docMk/>
          <pc:sldMk cId="2090803701" sldId="1741"/>
        </pc:sldMkLst>
        <pc:spChg chg="mod">
          <ac:chgData name="Nathália Demetrio" userId="73b6c4bd58836735" providerId="LiveId" clId="{C00AA7F5-0EC5-4656-84E5-B1513740F2F9}" dt="2022-10-16T16:53:21.119" v="22562" actId="20577"/>
          <ac:spMkLst>
            <pc:docMk/>
            <pc:sldMk cId="2090803701" sldId="1741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6T16:51:34.748" v="22464" actId="478"/>
          <ac:spMkLst>
            <pc:docMk/>
            <pc:sldMk cId="2090803701" sldId="1741"/>
            <ac:spMk id="4" creationId="{A07D414B-A671-7CBC-E1D4-C7CEE8D08327}"/>
          </ac:spMkLst>
        </pc:spChg>
        <pc:spChg chg="add del mod">
          <ac:chgData name="Nathália Demetrio" userId="73b6c4bd58836735" providerId="LiveId" clId="{C00AA7F5-0EC5-4656-84E5-B1513740F2F9}" dt="2022-10-14T03:29:33.891" v="19124" actId="478"/>
          <ac:spMkLst>
            <pc:docMk/>
            <pc:sldMk cId="2090803701" sldId="1741"/>
            <ac:spMk id="5" creationId="{9C8582EC-A184-B778-7B1E-51D171DFA3BB}"/>
          </ac:spMkLst>
        </pc:spChg>
        <pc:spChg chg="mod">
          <ac:chgData name="Nathália Demetrio" userId="73b6c4bd58836735" providerId="LiveId" clId="{C00AA7F5-0EC5-4656-84E5-B1513740F2F9}" dt="2022-10-16T17:57:16.269" v="23164" actId="1076"/>
          <ac:spMkLst>
            <pc:docMk/>
            <pc:sldMk cId="2090803701" sldId="1741"/>
            <ac:spMk id="8" creationId="{0F885DBE-E21D-D93F-F844-87E46B9BA274}"/>
          </ac:spMkLst>
        </pc:spChg>
        <pc:spChg chg="mod">
          <ac:chgData name="Nathália Demetrio" userId="73b6c4bd58836735" providerId="LiveId" clId="{C00AA7F5-0EC5-4656-84E5-B1513740F2F9}" dt="2022-10-16T17:57:16.269" v="23164" actId="1076"/>
          <ac:spMkLst>
            <pc:docMk/>
            <pc:sldMk cId="2090803701" sldId="1741"/>
            <ac:spMk id="10" creationId="{A3823250-94CE-9B7D-7A38-51651A104F05}"/>
          </ac:spMkLst>
        </pc:spChg>
        <pc:spChg chg="add mod">
          <ac:chgData name="Nathália Demetrio" userId="73b6c4bd58836735" providerId="LiveId" clId="{C00AA7F5-0EC5-4656-84E5-B1513740F2F9}" dt="2022-10-16T20:27:21.481" v="23621" actId="20577"/>
          <ac:spMkLst>
            <pc:docMk/>
            <pc:sldMk cId="2090803701" sldId="1741"/>
            <ac:spMk id="11" creationId="{611483F6-2336-8284-3C26-4FF2685C958B}"/>
          </ac:spMkLst>
        </pc:spChg>
        <pc:grpChg chg="add mod">
          <ac:chgData name="Nathália Demetrio" userId="73b6c4bd58836735" providerId="LiveId" clId="{C00AA7F5-0EC5-4656-84E5-B1513740F2F9}" dt="2022-10-16T17:57:16.269" v="23164" actId="1076"/>
          <ac:grpSpMkLst>
            <pc:docMk/>
            <pc:sldMk cId="2090803701" sldId="1741"/>
            <ac:grpSpMk id="6" creationId="{E736013B-72D2-D8AF-2E49-E952D8F1A0D6}"/>
          </ac:grpSpMkLst>
        </pc:grpChg>
        <pc:grpChg chg="mod">
          <ac:chgData name="Nathália Demetrio" userId="73b6c4bd58836735" providerId="LiveId" clId="{C00AA7F5-0EC5-4656-84E5-B1513740F2F9}" dt="2022-10-16T17:57:16.269" v="23164" actId="1076"/>
          <ac:grpSpMkLst>
            <pc:docMk/>
            <pc:sldMk cId="2090803701" sldId="1741"/>
            <ac:grpSpMk id="7" creationId="{801EB683-BDF5-0C91-E6A1-6C6C9639DA30}"/>
          </ac:grpSpMkLst>
        </pc:grpChg>
        <pc:picChg chg="del">
          <ac:chgData name="Nathália Demetrio" userId="73b6c4bd58836735" providerId="LiveId" clId="{C00AA7F5-0EC5-4656-84E5-B1513740F2F9}" dt="2022-10-14T03:28:40.292" v="19112" actId="478"/>
          <ac:picMkLst>
            <pc:docMk/>
            <pc:sldMk cId="2090803701" sldId="1741"/>
            <ac:picMk id="3" creationId="{B97C8F35-B584-982B-F405-8ED8D9BE6D32}"/>
          </ac:picMkLst>
        </pc:picChg>
        <pc:picChg chg="add mod">
          <ac:chgData name="Nathália Demetrio" userId="73b6c4bd58836735" providerId="LiveId" clId="{C00AA7F5-0EC5-4656-84E5-B1513740F2F9}" dt="2022-10-16T17:57:17.925" v="23165" actId="1076"/>
          <ac:picMkLst>
            <pc:docMk/>
            <pc:sldMk cId="2090803701" sldId="1741"/>
            <ac:picMk id="5" creationId="{03C4A9E6-843A-E0D9-1D6B-FFA1D9341887}"/>
          </ac:picMkLst>
        </pc:picChg>
        <pc:picChg chg="mod">
          <ac:chgData name="Nathália Demetrio" userId="73b6c4bd58836735" providerId="LiveId" clId="{C00AA7F5-0EC5-4656-84E5-B1513740F2F9}" dt="2022-10-16T17:57:16.269" v="23164" actId="1076"/>
          <ac:picMkLst>
            <pc:docMk/>
            <pc:sldMk cId="2090803701" sldId="1741"/>
            <ac:picMk id="9" creationId="{BC0F18C0-92D3-81D5-3BED-638DE24CA05F}"/>
          </ac:picMkLst>
        </pc:picChg>
      </pc:sldChg>
      <pc:sldChg chg="addSp delSp modSp add mod">
        <pc:chgData name="Nathália Demetrio" userId="73b6c4bd58836735" providerId="LiveId" clId="{C00AA7F5-0EC5-4656-84E5-B1513740F2F9}" dt="2022-10-14T03:32:53.152" v="19149"/>
        <pc:sldMkLst>
          <pc:docMk/>
          <pc:sldMk cId="4135890290" sldId="1742"/>
        </pc:sldMkLst>
        <pc:picChg chg="del">
          <ac:chgData name="Nathália Demetrio" userId="73b6c4bd58836735" providerId="LiveId" clId="{C00AA7F5-0EC5-4656-84E5-B1513740F2F9}" dt="2022-10-14T03:32:47.780" v="19148" actId="478"/>
          <ac:picMkLst>
            <pc:docMk/>
            <pc:sldMk cId="4135890290" sldId="1742"/>
            <ac:picMk id="3" creationId="{48E6FA12-D084-851C-7F18-70DBF6AD5381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4" creationId="{6DE2F306-EE7B-02B4-996D-60013D8270E9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5" creationId="{CCEC6624-BF44-5EC5-560D-09FB8D25A3C9}"/>
          </ac:picMkLst>
        </pc:picChg>
      </pc:sldChg>
      <pc:sldChg chg="delSp add del">
        <pc:chgData name="Nathália Demetrio" userId="73b6c4bd58836735" providerId="LiveId" clId="{C00AA7F5-0EC5-4656-84E5-B1513740F2F9}" dt="2022-10-16T17:32:33.285" v="22934" actId="47"/>
        <pc:sldMkLst>
          <pc:docMk/>
          <pc:sldMk cId="393604566" sldId="1743"/>
        </pc:sldMkLst>
        <pc:spChg chg="del">
          <ac:chgData name="Nathália Demetrio" userId="73b6c4bd58836735" providerId="LiveId" clId="{C00AA7F5-0EC5-4656-84E5-B1513740F2F9}" dt="2022-10-14T03:44:18.011" v="19493" actId="478"/>
          <ac:spMkLst>
            <pc:docMk/>
            <pc:sldMk cId="393604566" sldId="1743"/>
            <ac:spMk id="4" creationId="{2CF397F8-3E85-166B-09B3-FD824AB2FB0C}"/>
          </ac:spMkLst>
        </pc:spChg>
        <pc:picChg chg="del">
          <ac:chgData name="Nathália Demetrio" userId="73b6c4bd58836735" providerId="LiveId" clId="{C00AA7F5-0EC5-4656-84E5-B1513740F2F9}" dt="2022-10-14T03:44:18.011" v="19493" actId="478"/>
          <ac:picMkLst>
            <pc:docMk/>
            <pc:sldMk cId="393604566" sldId="1743"/>
            <ac:picMk id="3" creationId="{EA93A1DF-CABC-D995-E4E5-0D3A379C1181}"/>
          </ac:picMkLst>
        </pc:picChg>
      </pc:sldChg>
      <pc:sldChg chg="add del">
        <pc:chgData name="Nathália Demetrio" userId="73b6c4bd58836735" providerId="LiveId" clId="{C00AA7F5-0EC5-4656-84E5-B1513740F2F9}" dt="2022-10-14T03:44:10.076" v="19488"/>
        <pc:sldMkLst>
          <pc:docMk/>
          <pc:sldMk cId="986151882" sldId="1743"/>
        </pc:sldMkLst>
      </pc:sldChg>
      <pc:sldChg chg="addSp delSp modSp add mod modNotesTx">
        <pc:chgData name="Nathália Demetrio" userId="73b6c4bd58836735" providerId="LiveId" clId="{C00AA7F5-0EC5-4656-84E5-B1513740F2F9}" dt="2022-10-16T23:35:55.924" v="23871" actId="1076"/>
        <pc:sldMkLst>
          <pc:docMk/>
          <pc:sldMk cId="1502310955" sldId="1744"/>
        </pc:sldMkLst>
        <pc:spChg chg="mod">
          <ac:chgData name="Nathália Demetrio" userId="73b6c4bd58836735" providerId="LiveId" clId="{C00AA7F5-0EC5-4656-84E5-B1513740F2F9}" dt="2022-10-16T17:25:55.089" v="22857"/>
          <ac:spMkLst>
            <pc:docMk/>
            <pc:sldMk cId="1502310955" sldId="174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23:35:55.924" v="23871" actId="1076"/>
          <ac:spMkLst>
            <pc:docMk/>
            <pc:sldMk cId="1502310955" sldId="1744"/>
            <ac:spMk id="3" creationId="{205B5CF4-8D00-6D65-0173-5ABEF547A9C4}"/>
          </ac:spMkLst>
        </pc:spChg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4" creationId="{3764DD6E-2919-5D6A-77D8-217D955AC374}"/>
          </ac:spMkLst>
        </pc:spChg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5" creationId="{7706479F-FD3D-ACCA-DAEC-21B187A65792}"/>
          </ac:spMkLst>
        </pc:spChg>
        <pc:spChg chg="add del mod">
          <ac:chgData name="Nathália Demetrio" userId="73b6c4bd58836735" providerId="LiveId" clId="{C00AA7F5-0EC5-4656-84E5-B1513740F2F9}" dt="2022-10-16T17:27:08.062" v="22878" actId="478"/>
          <ac:spMkLst>
            <pc:docMk/>
            <pc:sldMk cId="1502310955" sldId="1744"/>
            <ac:spMk id="9" creationId="{87E36202-DDCC-E4C7-4868-C0DD2B1D33FD}"/>
          </ac:spMkLst>
        </pc:sp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3" creationId="{484A7740-DB49-42F5-5047-F3C411F3D045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4" creationId="{84AFEF6E-2EDA-CC96-7964-76CB87B12537}"/>
          </ac:picMkLst>
        </pc:picChg>
        <pc:picChg chg="add del mod">
          <ac:chgData name="Nathália Demetrio" userId="73b6c4bd58836735" providerId="LiveId" clId="{C00AA7F5-0EC5-4656-84E5-B1513740F2F9}" dt="2022-10-16T23:35:44.583" v="23866" actId="478"/>
          <ac:picMkLst>
            <pc:docMk/>
            <pc:sldMk cId="1502310955" sldId="1744"/>
            <ac:picMk id="5" creationId="{333189C4-9CE6-3727-BD9B-27CB7D649E71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5" creationId="{5462EB90-C00D-5EAF-390B-6449BAF3F6FA}"/>
          </ac:picMkLst>
        </pc:picChg>
        <pc:picChg chg="add del mod">
          <ac:chgData name="Nathália Demetrio" userId="73b6c4bd58836735" providerId="LiveId" clId="{C00AA7F5-0EC5-4656-84E5-B1513740F2F9}" dt="2022-10-16T17:58:18.505" v="23187" actId="21"/>
          <ac:picMkLst>
            <pc:docMk/>
            <pc:sldMk cId="1502310955" sldId="1744"/>
            <ac:picMk id="6" creationId="{1FDF390A-2371-5DA4-0B09-A344240E8A4A}"/>
          </ac:picMkLst>
        </pc:pic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6" creationId="{35A58E7E-F04F-67C8-820F-44CBBC0024BA}"/>
          </ac:picMkLst>
        </pc:picChg>
        <pc:picChg chg="add mod">
          <ac:chgData name="Nathália Demetrio" userId="73b6c4bd58836735" providerId="LiveId" clId="{C00AA7F5-0EC5-4656-84E5-B1513740F2F9}" dt="2022-10-16T23:35:50.802" v="23870" actId="1076"/>
          <ac:picMkLst>
            <pc:docMk/>
            <pc:sldMk cId="1502310955" sldId="1744"/>
            <ac:picMk id="7" creationId="{1CFC1228-BFDF-7675-87FE-A22DA17ED8FA}"/>
          </ac:picMkLst>
        </pc:picChg>
        <pc:picChg chg="add del mod">
          <ac:chgData name="Nathália Demetrio" userId="73b6c4bd58836735" providerId="LiveId" clId="{C00AA7F5-0EC5-4656-84E5-B1513740F2F9}" dt="2022-10-16T17:26:45.453" v="22874" actId="478"/>
          <ac:picMkLst>
            <pc:docMk/>
            <pc:sldMk cId="1502310955" sldId="1744"/>
            <ac:picMk id="7" creationId="{6431AB2B-F95C-1F7A-B485-17AEA6DCD7CD}"/>
          </ac:picMkLst>
        </pc:picChg>
        <pc:picChg chg="add mod modCrop">
          <ac:chgData name="Nathália Demetrio" userId="73b6c4bd58836735" providerId="LiveId" clId="{C00AA7F5-0EC5-4656-84E5-B1513740F2F9}" dt="2022-10-16T23:34:58.215" v="23864" actId="1076"/>
          <ac:picMkLst>
            <pc:docMk/>
            <pc:sldMk cId="1502310955" sldId="1744"/>
            <ac:picMk id="8" creationId="{744C4784-0018-0FDC-A950-6A5C14951036}"/>
          </ac:picMkLst>
        </pc:picChg>
        <pc:picChg chg="add mod modCrop">
          <ac:chgData name="Nathália Demetrio" userId="73b6c4bd58836735" providerId="LiveId" clId="{C00AA7F5-0EC5-4656-84E5-B1513740F2F9}" dt="2022-10-16T23:34:55.986" v="23863" actId="1076"/>
          <ac:picMkLst>
            <pc:docMk/>
            <pc:sldMk cId="1502310955" sldId="1744"/>
            <ac:picMk id="10" creationId="{8EBE584E-4676-98D0-5B72-F4CE3E99C219}"/>
          </ac:picMkLst>
        </pc:picChg>
        <pc:picChg chg="add del mod">
          <ac:chgData name="Nathália Demetrio" userId="73b6c4bd58836735" providerId="LiveId" clId="{C00AA7F5-0EC5-4656-84E5-B1513740F2F9}" dt="2022-10-16T17:26:33.677" v="22869" actId="478"/>
          <ac:picMkLst>
            <pc:docMk/>
            <pc:sldMk cId="1502310955" sldId="1744"/>
            <ac:picMk id="11" creationId="{2DFBB5EA-0331-F849-48FD-F8F461C1D3D6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3074" creationId="{4DF325F1-870A-DE58-7FF2-BC1C5827273D}"/>
          </ac:picMkLst>
        </pc:picChg>
        <pc:picChg chg="add mod">
          <ac:chgData name="Nathália Demetrio" userId="73b6c4bd58836735" providerId="LiveId" clId="{C00AA7F5-0EC5-4656-84E5-B1513740F2F9}" dt="2022-10-16T23:35:10.052" v="23865" actId="1076"/>
          <ac:picMkLst>
            <pc:docMk/>
            <pc:sldMk cId="1502310955" sldId="1744"/>
            <ac:picMk id="3076" creationId="{4376A300-DF25-6670-A7DD-CB41A0DAC286}"/>
          </ac:picMkLst>
        </pc:picChg>
      </pc:sldChg>
      <pc:sldChg chg="addSp delSp modSp mod">
        <pc:chgData name="Nathália Demetrio" userId="73b6c4bd58836735" providerId="LiveId" clId="{C00AA7F5-0EC5-4656-84E5-B1513740F2F9}" dt="2022-10-14T04:12:23.779" v="19604" actId="1076"/>
        <pc:sldMkLst>
          <pc:docMk/>
          <pc:sldMk cId="3100361323" sldId="1745"/>
        </pc:sldMkLst>
        <pc:spChg chg="mod">
          <ac:chgData name="Nathália Demetrio" userId="73b6c4bd58836735" providerId="LiveId" clId="{C00AA7F5-0EC5-4656-84E5-B1513740F2F9}" dt="2022-10-14T03:50:35.518" v="19519" actId="6549"/>
          <ac:spMkLst>
            <pc:docMk/>
            <pc:sldMk cId="3100361323" sldId="1745"/>
            <ac:spMk id="3" creationId="{A1D0AA3C-3EEE-800A-6067-00F21D9C8942}"/>
          </ac:spMkLst>
        </pc:spChg>
        <pc:picChg chg="add del">
          <ac:chgData name="Nathália Demetrio" userId="73b6c4bd58836735" providerId="LiveId" clId="{C00AA7F5-0EC5-4656-84E5-B1513740F2F9}" dt="2022-10-14T03:49:58.818" v="19515" actId="478"/>
          <ac:picMkLst>
            <pc:docMk/>
            <pc:sldMk cId="3100361323" sldId="1745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6" creationId="{E352EBA0-A724-63E0-7052-50F8F7D704E5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8" creationId="{57FC899A-F821-9D54-1075-259BACCCAA8B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30" creationId="{1A5B050D-A2D3-B3A7-D027-77FC1EBF9484}"/>
          </ac:picMkLst>
        </pc:picChg>
        <pc:picChg chg="del">
          <ac:chgData name="Nathália Demetrio" userId="73b6c4bd58836735" providerId="LiveId" clId="{C00AA7F5-0EC5-4656-84E5-B1513740F2F9}" dt="2022-10-14T04:11:32.250" v="19594" actId="478"/>
          <ac:picMkLst>
            <pc:docMk/>
            <pc:sldMk cId="3100361323" sldId="1745"/>
            <ac:picMk id="2050" creationId="{0296BEFE-390F-08F6-6855-7C4EA552A9A9}"/>
          </ac:picMkLst>
        </pc:picChg>
      </pc:sldChg>
      <pc:sldChg chg="addSp delSp modSp modAnim">
        <pc:chgData name="Nathália Demetrio" userId="73b6c4bd58836735" providerId="LiveId" clId="{C00AA7F5-0EC5-4656-84E5-B1513740F2F9}" dt="2022-10-14T04:35:05.985" v="19616" actId="1076"/>
        <pc:sldMkLst>
          <pc:docMk/>
          <pc:sldMk cId="2855663447" sldId="1746"/>
        </pc:sldMkLst>
        <pc:spChg chg="mod">
          <ac:chgData name="Nathália Demetrio" userId="73b6c4bd58836735" providerId="LiveId" clId="{C00AA7F5-0EC5-4656-84E5-B1513740F2F9}" dt="2022-10-14T04:34:38.613" v="19608"/>
          <ac:spMkLst>
            <pc:docMk/>
            <pc:sldMk cId="2855663447" sldId="1746"/>
            <ac:spMk id="33" creationId="{DF856A74-6DDA-C2BE-FD8E-A9E2733C39CE}"/>
          </ac:spMkLst>
        </pc:spChg>
        <pc:spChg chg="mod">
          <ac:chgData name="Nathália Demetrio" userId="73b6c4bd58836735" providerId="LiveId" clId="{C00AA7F5-0EC5-4656-84E5-B1513740F2F9}" dt="2022-10-14T04:34:43.848" v="19610"/>
          <ac:spMkLst>
            <pc:docMk/>
            <pc:sldMk cId="2855663447" sldId="1746"/>
            <ac:spMk id="48" creationId="{27D3FDDB-C62A-F3AF-0606-63E3A8B16BF2}"/>
          </ac:spMkLst>
        </pc:spChg>
        <pc:grpChg chg="add del mod">
          <ac:chgData name="Nathália Demetrio" userId="73b6c4bd58836735" providerId="LiveId" clId="{C00AA7F5-0EC5-4656-84E5-B1513740F2F9}" dt="2022-10-14T04:34:42.816" v="19609"/>
          <ac:grpSpMkLst>
            <pc:docMk/>
            <pc:sldMk cId="2855663447" sldId="1746"/>
            <ac:grpSpMk id="30" creationId="{075AB381-2372-B04A-6414-D40FA39E3718}"/>
          </ac:grpSpMkLst>
        </pc:grpChg>
        <pc:grpChg chg="mod">
          <ac:chgData name="Nathália Demetrio" userId="73b6c4bd58836735" providerId="LiveId" clId="{C00AA7F5-0EC5-4656-84E5-B1513740F2F9}" dt="2022-10-14T04:34:38.613" v="19608"/>
          <ac:grpSpMkLst>
            <pc:docMk/>
            <pc:sldMk cId="2855663447" sldId="1746"/>
            <ac:grpSpMk id="31" creationId="{8D6C2297-5BD7-5C21-0784-C01CF2DB1A9D}"/>
          </ac:grpSpMkLst>
        </pc:grpChg>
        <pc:grpChg chg="add del mod">
          <ac:chgData name="Nathália Demetrio" userId="73b6c4bd58836735" providerId="LiveId" clId="{C00AA7F5-0EC5-4656-84E5-B1513740F2F9}" dt="2022-10-14T04:34:46.218" v="19611" actId="478"/>
          <ac:grpSpMkLst>
            <pc:docMk/>
            <pc:sldMk cId="2855663447" sldId="1746"/>
            <ac:grpSpMk id="44" creationId="{99DC14B4-6E61-E939-A56C-537B475B85DD}"/>
          </ac:grpSpMkLst>
        </pc:grpChg>
        <pc:grpChg chg="mod">
          <ac:chgData name="Nathália Demetrio" userId="73b6c4bd58836735" providerId="LiveId" clId="{C00AA7F5-0EC5-4656-84E5-B1513740F2F9}" dt="2022-10-14T04:34:43.848" v="19610"/>
          <ac:grpSpMkLst>
            <pc:docMk/>
            <pc:sldMk cId="2855663447" sldId="1746"/>
            <ac:grpSpMk id="45" creationId="{585103A9-B539-E2C9-D329-DE0CD74BACEC}"/>
          </ac:grpSpMkLst>
        </pc:grp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4T04:35:01.641" v="19615" actId="478"/>
          <ac:picMkLst>
            <pc:docMk/>
            <pc:sldMk cId="2855663447" sldId="1746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8" creationId="{D3D83343-51D1-BC3E-741C-E4547F942FCC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29" creationId="{907CCC8E-205F-DA07-03B2-7007ECFA67D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2" creationId="{2826D21D-E5D7-D3B0-2CE0-E8A13D33231B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4" creationId="{6D1A03B2-A5B5-13FF-1B66-E353EB67A86E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5" creationId="{31DE9730-5AB5-3494-938D-5CF6FEE43810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9" creationId="{CDBBF7A7-8173-EA1D-27CF-01F9E01BFAE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41" creationId="{9EE80283-9622-8CC3-7BA4-3FB9CD10A762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42" creationId="{B850005C-4D92-1D9C-94FA-BC8854E16112}"/>
          </ac:picMkLst>
        </pc:picChg>
        <pc:picChg chg="add mod">
          <ac:chgData name="Nathália Demetrio" userId="73b6c4bd58836735" providerId="LiveId" clId="{C00AA7F5-0EC5-4656-84E5-B1513740F2F9}" dt="2022-10-14T04:35:05.985" v="19616" actId="1076"/>
          <ac:picMkLst>
            <pc:docMk/>
            <pc:sldMk cId="2855663447" sldId="1746"/>
            <ac:picMk id="43" creationId="{61EB3466-65F9-BE07-5644-AC7E9738F704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47" creationId="{2077BF73-253C-FBDC-431B-0B8068F9FDDE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0" creationId="{FAAE1736-E422-AECD-CF0D-BBF446E3B4BC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1" creationId="{0A97AD8C-5E96-FF95-DB3C-A73077215021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2" creationId="{095F3280-EE60-DD70-8C99-F09F69CB8328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4" creationId="{0ABFB2A8-3816-60D7-C1EE-BD72E59FD361}"/>
          </ac:picMkLst>
        </pc:picChg>
        <pc:picChg chg="add del mod">
          <ac:chgData name="Nathália Demetrio" userId="73b6c4bd58836735" providerId="LiveId" clId="{C00AA7F5-0EC5-4656-84E5-B1513740F2F9}" dt="2022-10-14T04:34:53.322" v="19612" actId="478"/>
          <ac:picMkLst>
            <pc:docMk/>
            <pc:sldMk cId="2855663447" sldId="1746"/>
            <ac:picMk id="55" creationId="{DB199DCC-9FB7-02F0-AE28-7CEFDF301127}"/>
          </ac:picMkLst>
        </pc:picChg>
      </pc:sldChg>
      <pc:sldChg chg="delSp">
        <pc:chgData name="Nathália Demetrio" userId="73b6c4bd58836735" providerId="LiveId" clId="{C00AA7F5-0EC5-4656-84E5-B1513740F2F9}" dt="2022-10-14T04:34:17.682" v="19606" actId="478"/>
        <pc:sldMkLst>
          <pc:docMk/>
          <pc:sldMk cId="546977297" sldId="1747"/>
        </pc:sldMkLst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4" creationId="{3B60C286-583A-0939-1BC9-181FFBF1CE19}"/>
          </ac:picMkLst>
        </pc:picChg>
      </pc:sldChg>
      <pc:sldChg chg="add ord">
        <pc:chgData name="Nathália Demetrio" userId="73b6c4bd58836735" providerId="LiveId" clId="{C00AA7F5-0EC5-4656-84E5-B1513740F2F9}" dt="2022-10-15T11:54:08.967" v="20919"/>
        <pc:sldMkLst>
          <pc:docMk/>
          <pc:sldMk cId="142033939" sldId="1748"/>
        </pc:sldMkLst>
      </pc:sldChg>
      <pc:sldChg chg="addSp delSp modSp add del mod ord">
        <pc:chgData name="Nathália Demetrio" userId="73b6c4bd58836735" providerId="LiveId" clId="{C00AA7F5-0EC5-4656-84E5-B1513740F2F9}" dt="2022-10-14T21:47:04.248" v="20610" actId="47"/>
        <pc:sldMkLst>
          <pc:docMk/>
          <pc:sldMk cId="3171119858" sldId="1749"/>
        </pc:sldMkLst>
        <pc:spChg chg="mod">
          <ac:chgData name="Nathália Demetrio" userId="73b6c4bd58836735" providerId="LiveId" clId="{C00AA7F5-0EC5-4656-84E5-B1513740F2F9}" dt="2022-10-14T04:47:35.520" v="19758" actId="27636"/>
          <ac:spMkLst>
            <pc:docMk/>
            <pc:sldMk cId="3171119858" sldId="174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5" creationId="{7A658AE5-9D87-8797-F273-2B98A8A62D46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6" creationId="{F69B78FE-FDB7-8F8C-C03A-EEFC3A4CA5C3}"/>
          </ac:picMkLst>
        </pc:picChg>
        <pc:picChg chg="add del mod">
          <ac:chgData name="Nathália Demetrio" userId="73b6c4bd58836735" providerId="LiveId" clId="{C00AA7F5-0EC5-4656-84E5-B1513740F2F9}" dt="2022-10-14T21:41:52.909" v="20484" actId="21"/>
          <ac:picMkLst>
            <pc:docMk/>
            <pc:sldMk cId="3171119858" sldId="1749"/>
            <ac:picMk id="7" creationId="{BB1D10EC-700B-A678-6DAF-F42F695F2814}"/>
          </ac:picMkLst>
        </pc:picChg>
      </pc:sldChg>
      <pc:sldChg chg="add del">
        <pc:chgData name="Nathália Demetrio" userId="73b6c4bd58836735" providerId="LiveId" clId="{C00AA7F5-0EC5-4656-84E5-B1513740F2F9}" dt="2022-10-14T04:45:22.428" v="19680"/>
        <pc:sldMkLst>
          <pc:docMk/>
          <pc:sldMk cId="3915321198" sldId="1749"/>
        </pc:sldMkLst>
      </pc:sldChg>
      <pc:sldChg chg="addSp delSp modSp add mod delAnim modAnim modNotesTx">
        <pc:chgData name="Nathália Demetrio" userId="73b6c4bd58836735" providerId="LiveId" clId="{C00AA7F5-0EC5-4656-84E5-B1513740F2F9}" dt="2022-10-14T23:59:16.720" v="20896" actId="1076"/>
        <pc:sldMkLst>
          <pc:docMk/>
          <pc:sldMk cId="1721007359" sldId="1750"/>
        </pc:sldMkLst>
        <pc:spChg chg="mod">
          <ac:chgData name="Nathália Demetrio" userId="73b6c4bd58836735" providerId="LiveId" clId="{C00AA7F5-0EC5-4656-84E5-B1513740F2F9}" dt="2022-10-14T21:45:29.187" v="20609" actId="27636"/>
          <ac:spMkLst>
            <pc:docMk/>
            <pc:sldMk cId="1721007359" sldId="175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23:59:16.720" v="20896" actId="1076"/>
          <ac:spMkLst>
            <pc:docMk/>
            <pc:sldMk cId="1721007359" sldId="1750"/>
            <ac:spMk id="3" creationId="{9237866E-AC74-25AB-EE56-67778CAED2C5}"/>
          </ac:spMkLst>
        </pc:spChg>
        <pc:spChg chg="add del mod">
          <ac:chgData name="Nathália Demetrio" userId="73b6c4bd58836735" providerId="LiveId" clId="{C00AA7F5-0EC5-4656-84E5-B1513740F2F9}" dt="2022-10-14T21:47:14.477" v="20614" actId="478"/>
          <ac:spMkLst>
            <pc:docMk/>
            <pc:sldMk cId="1721007359" sldId="1750"/>
            <ac:spMk id="6" creationId="{541A0C96-5373-D8A1-C8E0-DE350F1EC37D}"/>
          </ac:spMkLst>
        </pc:spChg>
        <pc:picChg chg="add del mod">
          <ac:chgData name="Nathália Demetrio" userId="73b6c4bd58836735" providerId="LiveId" clId="{C00AA7F5-0EC5-4656-84E5-B1513740F2F9}" dt="2022-10-14T21:49:17.136" v="20651" actId="478"/>
          <ac:picMkLst>
            <pc:docMk/>
            <pc:sldMk cId="1721007359" sldId="1750"/>
            <ac:picMk id="4" creationId="{7D946855-FBEC-7B45-DF30-66780F259235}"/>
          </ac:picMkLst>
        </pc:picChg>
        <pc:picChg chg="add mod">
          <ac:chgData name="Nathália Demetrio" userId="73b6c4bd58836735" providerId="LiveId" clId="{C00AA7F5-0EC5-4656-84E5-B1513740F2F9}" dt="2022-10-14T21:49:19.179" v="20652" actId="1076"/>
          <ac:picMkLst>
            <pc:docMk/>
            <pc:sldMk cId="1721007359" sldId="1750"/>
            <ac:picMk id="5" creationId="{FF68D4A6-46EE-BEA8-CFD6-A0813F328D53}"/>
          </ac:picMkLst>
        </pc:picChg>
        <pc:picChg chg="del">
          <ac:chgData name="Nathália Demetrio" userId="73b6c4bd58836735" providerId="LiveId" clId="{C00AA7F5-0EC5-4656-84E5-B1513740F2F9}" dt="2022-10-14T04:47:52.378" v="19761" actId="478"/>
          <ac:picMkLst>
            <pc:docMk/>
            <pc:sldMk cId="1721007359" sldId="1750"/>
            <ac:picMk id="7" creationId="{BB1D10EC-700B-A678-6DAF-F42F695F2814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16T23:15:02.634" v="23840" actId="478"/>
        <pc:sldMkLst>
          <pc:docMk/>
          <pc:sldMk cId="3683865499" sldId="1751"/>
        </pc:sldMkLst>
        <pc:spChg chg="mod">
          <ac:chgData name="Nathália Demetrio" userId="73b6c4bd58836735" providerId="LiveId" clId="{C00AA7F5-0EC5-4656-84E5-B1513740F2F9}" dt="2022-10-15T15:03:36.990" v="22422" actId="20577"/>
          <ac:spMkLst>
            <pc:docMk/>
            <pc:sldMk cId="3683865499" sldId="1751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4T04:48:40.215" v="19765" actId="478"/>
          <ac:spMkLst>
            <pc:docMk/>
            <pc:sldMk cId="3683865499" sldId="1751"/>
            <ac:spMk id="3" creationId="{9237866E-AC74-25AB-EE56-67778CAED2C5}"/>
          </ac:spMkLst>
        </pc:spChg>
        <pc:spChg chg="add mod">
          <ac:chgData name="Nathália Demetrio" userId="73b6c4bd58836735" providerId="LiveId" clId="{C00AA7F5-0EC5-4656-84E5-B1513740F2F9}" dt="2022-10-14T22:16:00.415" v="20744" actId="20577"/>
          <ac:spMkLst>
            <pc:docMk/>
            <pc:sldMk cId="3683865499" sldId="1751"/>
            <ac:spMk id="3" creationId="{DB23888C-D223-6C6D-672F-8919AD45F71A}"/>
          </ac:spMkLst>
        </pc:spChg>
        <pc:spChg chg="add del mod">
          <ac:chgData name="Nathália Demetrio" userId="73b6c4bd58836735" providerId="LiveId" clId="{C00AA7F5-0EC5-4656-84E5-B1513740F2F9}" dt="2022-10-16T23:15:02.634" v="23840" actId="478"/>
          <ac:spMkLst>
            <pc:docMk/>
            <pc:sldMk cId="3683865499" sldId="1751"/>
            <ac:spMk id="4" creationId="{80AB9794-EB1E-34BF-A185-A11D2CDCD017}"/>
          </ac:spMkLst>
        </pc:spChg>
        <pc:picChg chg="add del mod">
          <ac:chgData name="Nathália Demetrio" userId="73b6c4bd58836735" providerId="LiveId" clId="{C00AA7F5-0EC5-4656-84E5-B1513740F2F9}" dt="2022-10-14T21:40:20.717" v="20426" actId="478"/>
          <ac:picMkLst>
            <pc:docMk/>
            <pc:sldMk cId="3683865499" sldId="1751"/>
            <ac:picMk id="4" creationId="{FC556A45-48A8-C091-6441-93A896E69612}"/>
          </ac:picMkLst>
        </pc:picChg>
        <pc:picChg chg="add mod">
          <ac:chgData name="Nathália Demetrio" userId="73b6c4bd58836735" providerId="LiveId" clId="{C00AA7F5-0EC5-4656-84E5-B1513740F2F9}" dt="2022-10-14T21:39:50.451" v="20306" actId="1076"/>
          <ac:picMkLst>
            <pc:docMk/>
            <pc:sldMk cId="3683865499" sldId="1751"/>
            <ac:picMk id="5" creationId="{AC6ECDD4-36D8-E4EE-74C2-E93DF445B0D6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6" creationId="{04C0EC24-0E5C-CF08-AACE-74D3B6A75879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7" creationId="{F1BCAAD0-5AB6-579A-3558-AC9F27A5458E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0:59.725" v="19809" actId="47"/>
        <pc:sldMkLst>
          <pc:docMk/>
          <pc:sldMk cId="256428153" sldId="1752"/>
        </pc:sldMkLst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3" creationId="{24DFD008-0B8B-AB27-9B8E-4CDC769C4794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4" creationId="{FC556A45-48A8-C091-6441-93A896E69612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5" creationId="{AC6ECDD4-36D8-E4EE-74C2-E93DF445B0D6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6" creationId="{04C0EC24-0E5C-CF08-AACE-74D3B6A75879}"/>
          </ac:picMkLst>
        </pc:picChg>
        <pc:picChg chg="del">
          <ac:chgData name="Nathália Demetrio" userId="73b6c4bd58836735" providerId="LiveId" clId="{C00AA7F5-0EC5-4656-84E5-B1513740F2F9}" dt="2022-10-14T04:50:38.355" v="19802" actId="478"/>
          <ac:picMkLst>
            <pc:docMk/>
            <pc:sldMk cId="256428153" sldId="1752"/>
            <ac:picMk id="7" creationId="{F1BCAAD0-5AB6-579A-3558-AC9F27A5458E}"/>
          </ac:picMkLst>
        </pc:picChg>
        <pc:picChg chg="add mod">
          <ac:chgData name="Nathália Demetrio" userId="73b6c4bd58836735" providerId="LiveId" clId="{C00AA7F5-0EC5-4656-84E5-B1513740F2F9}" dt="2022-10-14T04:50:46.048" v="19806" actId="1076"/>
          <ac:picMkLst>
            <pc:docMk/>
            <pc:sldMk cId="256428153" sldId="1752"/>
            <ac:picMk id="8" creationId="{16A7F7A2-AC0A-83C9-763E-629D65D345AB}"/>
          </ac:picMkLst>
        </pc:picChg>
        <pc:picChg chg="add mod">
          <ac:chgData name="Nathália Demetrio" userId="73b6c4bd58836735" providerId="LiveId" clId="{C00AA7F5-0EC5-4656-84E5-B1513740F2F9}" dt="2022-10-14T04:50:44.816" v="19805" actId="1076"/>
          <ac:picMkLst>
            <pc:docMk/>
            <pc:sldMk cId="256428153" sldId="1752"/>
            <ac:picMk id="9" creationId="{21F9B5A0-6D49-72BF-29A5-B39BC799D843}"/>
          </ac:picMkLst>
        </pc:picChg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10" creationId="{ABBFBAB6-6C36-EE9A-E0D3-FE45FFE1E682}"/>
          </ac:picMkLst>
        </pc:picChg>
      </pc:sldChg>
      <pc:sldChg chg="modSp add del mod">
        <pc:chgData name="Nathália Demetrio" userId="73b6c4bd58836735" providerId="LiveId" clId="{C00AA7F5-0EC5-4656-84E5-B1513740F2F9}" dt="2022-10-14T23:48:17.397" v="20895" actId="47"/>
        <pc:sldMkLst>
          <pc:docMk/>
          <pc:sldMk cId="1162589210" sldId="1753"/>
        </pc:sldMkLst>
        <pc:picChg chg="mod">
          <ac:chgData name="Nathália Demetrio" userId="73b6c4bd58836735" providerId="LiveId" clId="{C00AA7F5-0EC5-4656-84E5-B1513740F2F9}" dt="2022-10-14T22:17:07.334" v="20746" actId="1076"/>
          <ac:picMkLst>
            <pc:docMk/>
            <pc:sldMk cId="1162589210" sldId="1753"/>
            <ac:picMk id="3" creationId="{24DFD008-0B8B-AB27-9B8E-4CDC769C4794}"/>
          </ac:picMkLst>
        </pc:picChg>
        <pc:picChg chg="mod">
          <ac:chgData name="Nathália Demetrio" userId="73b6c4bd58836735" providerId="LiveId" clId="{C00AA7F5-0EC5-4656-84E5-B1513740F2F9}" dt="2022-10-14T22:17:05.107" v="20745" actId="1076"/>
          <ac:picMkLst>
            <pc:docMk/>
            <pc:sldMk cId="1162589210" sldId="1753"/>
            <ac:picMk id="10" creationId="{ABBFBAB6-6C36-EE9A-E0D3-FE45FFE1E682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5T15:03:51.502" v="22446" actId="20577"/>
        <pc:sldMkLst>
          <pc:docMk/>
          <pc:sldMk cId="1500155198" sldId="1754"/>
        </pc:sldMkLst>
        <pc:spChg chg="mod">
          <ac:chgData name="Nathália Demetrio" userId="73b6c4bd58836735" providerId="LiveId" clId="{C00AA7F5-0EC5-4656-84E5-B1513740F2F9}" dt="2022-10-15T15:03:51.502" v="22446" actId="20577"/>
          <ac:spMkLst>
            <pc:docMk/>
            <pc:sldMk cId="1500155198" sldId="1754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5T00:42:53.059" v="20903" actId="478"/>
          <ac:spMkLst>
            <pc:docMk/>
            <pc:sldMk cId="1500155198" sldId="1754"/>
            <ac:spMk id="7" creationId="{208B81CD-1919-9366-465D-FE668E0933DD}"/>
          </ac:spMkLst>
        </pc:sp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5T00:42:55.808" v="20904" actId="1076"/>
          <ac:picMkLst>
            <pc:docMk/>
            <pc:sldMk cId="1500155198" sldId="1754"/>
            <ac:picMk id="4" creationId="{6B3E1B56-EDCD-C941-1D48-67515D9168DE}"/>
          </ac:picMkLst>
        </pc:picChg>
        <pc:picChg chg="add mod">
          <ac:chgData name="Nathália Demetrio" userId="73b6c4bd58836735" providerId="LiveId" clId="{C00AA7F5-0EC5-4656-84E5-B1513740F2F9}" dt="2022-10-15T00:42:58.970" v="20905" actId="1076"/>
          <ac:picMkLst>
            <pc:docMk/>
            <pc:sldMk cId="1500155198" sldId="1754"/>
            <ac:picMk id="5" creationId="{9E49CE53-7184-63B3-80D9-44988ADFD883}"/>
          </ac:picMkLst>
        </pc:picChg>
        <pc:picChg chg="add del mod">
          <ac:chgData name="Nathália Demetrio" userId="73b6c4bd58836735" providerId="LiveId" clId="{C00AA7F5-0EC5-4656-84E5-B1513740F2F9}" dt="2022-10-15T00:42:49.809" v="20902" actId="478"/>
          <ac:picMkLst>
            <pc:docMk/>
            <pc:sldMk cId="1500155198" sldId="1754"/>
            <ac:picMk id="6" creationId="{1DACDFBD-01D2-BAF0-1E38-D4B64D5826D4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10" creationId="{ABBFBAB6-6C36-EE9A-E0D3-FE45FFE1E682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7:35.849" v="19967" actId="47"/>
        <pc:sldMkLst>
          <pc:docMk/>
          <pc:sldMk cId="2542444941" sldId="1755"/>
        </pc:sldMkLst>
        <pc:spChg chg="mod">
          <ac:chgData name="Nathália Demetrio" userId="73b6c4bd58836735" providerId="LiveId" clId="{C00AA7F5-0EC5-4656-84E5-B1513740F2F9}" dt="2022-10-14T04:53:09.570" v="19869" actId="20577"/>
          <ac:spMkLst>
            <pc:docMk/>
            <pc:sldMk cId="2542444941" sldId="175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4T04:53:03.890" v="19848" actId="478"/>
          <ac:spMkLst>
            <pc:docMk/>
            <pc:sldMk cId="2542444941" sldId="1755"/>
            <ac:spMk id="5" creationId="{B507E1E2-B8B3-7B40-2803-6B35B76BDB3E}"/>
          </ac:spMkLst>
        </pc:spChg>
        <pc:spChg chg="add del mod">
          <ac:chgData name="Nathália Demetrio" userId="73b6c4bd58836735" providerId="LiveId" clId="{C00AA7F5-0EC5-4656-84E5-B1513740F2F9}" dt="2022-10-14T04:57:26.198" v="19963" actId="21"/>
          <ac:spMkLst>
            <pc:docMk/>
            <pc:sldMk cId="2542444941" sldId="1755"/>
            <ac:spMk id="7" creationId="{5317A767-AC99-16F4-8197-0464C7CC554B}"/>
          </ac:spMkLst>
        </pc:sp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4T04:53:00.891" v="19847" actId="1076"/>
          <ac:picMkLst>
            <pc:docMk/>
            <pc:sldMk cId="2542444941" sldId="1755"/>
            <ac:picMk id="4" creationId="{CE75E44A-BE3E-81BB-E850-37D604A050C8}"/>
          </ac:picMkLst>
        </pc:picChg>
        <pc:picChg chg="add del mod">
          <ac:chgData name="Nathália Demetrio" userId="73b6c4bd58836735" providerId="LiveId" clId="{C00AA7F5-0EC5-4656-84E5-B1513740F2F9}" dt="2022-10-14T04:57:19.717" v="19960" actId="21"/>
          <ac:picMkLst>
            <pc:docMk/>
            <pc:sldMk cId="2542444941" sldId="1755"/>
            <ac:picMk id="6" creationId="{B8C832DF-1C33-5304-0615-7606AFD8E7FE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10" creationId="{ABBFBAB6-6C36-EE9A-E0D3-FE45FFE1E682}"/>
          </ac:picMkLst>
        </pc:picChg>
      </pc:sldChg>
      <pc:sldChg chg="addSp delSp modSp add del modNotesTx">
        <pc:chgData name="Nathália Demetrio" userId="73b6c4bd58836735" providerId="LiveId" clId="{C00AA7F5-0EC5-4656-84E5-B1513740F2F9}" dt="2022-10-15T14:58:14.621" v="22274" actId="47"/>
        <pc:sldMkLst>
          <pc:docMk/>
          <pc:sldMk cId="4155200236" sldId="1756"/>
        </pc:sldMkLst>
        <pc:spChg chg="mod">
          <ac:chgData name="Nathália Demetrio" userId="73b6c4bd58836735" providerId="LiveId" clId="{C00AA7F5-0EC5-4656-84E5-B1513740F2F9}" dt="2022-10-14T04:53:38.643" v="19882" actId="20577"/>
          <ac:spMkLst>
            <pc:docMk/>
            <pc:sldMk cId="4155200236" sldId="17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6" creationId="{0ED935D7-F1DC-CDA5-BF36-9C3A14FFD0B9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9" creationId="{4349111C-723D-592F-7B75-5306137A8361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14" creationId="{9537E273-258B-FFE9-3D0F-F48A4188DB64}"/>
          </ac:spMkLst>
        </pc:sp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5" creationId="{8200E1F6-2F6D-7ED6-2745-81AE38C8468C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7" creationId="{4874C4B4-9E22-0D42-DEB4-A6E5C20CBAB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8" creationId="{74E7B5C9-EC15-D614-AA9D-9DE9C078734D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0" creationId="{428EDA7F-B817-0698-6529-AC01A02EEE5E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1" creationId="{3E2F949B-5473-36E2-686E-16613462DB2A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2" creationId="{3EACA96C-408D-8ACD-F095-B9F298205B2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3" creationId="{A87B72EB-30C2-A4DC-F195-E6A9DD132C9B}"/>
          </ac:picMkLst>
        </pc:picChg>
      </pc:sldChg>
      <pc:sldChg chg="addSp delSp modSp add mod">
        <pc:chgData name="Nathália Demetrio" userId="73b6c4bd58836735" providerId="LiveId" clId="{C00AA7F5-0EC5-4656-84E5-B1513740F2F9}" dt="2022-10-16T18:27:09.581" v="23333" actId="1076"/>
        <pc:sldMkLst>
          <pc:docMk/>
          <pc:sldMk cId="1191000281" sldId="1757"/>
        </pc:sldMkLst>
        <pc:spChg chg="mod">
          <ac:chgData name="Nathália Demetrio" userId="73b6c4bd58836735" providerId="LiveId" clId="{C00AA7F5-0EC5-4656-84E5-B1513740F2F9}" dt="2022-10-15T15:03:40.500" v="22423"/>
          <ac:spMkLst>
            <pc:docMk/>
            <pc:sldMk cId="1191000281" sldId="1757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4:52:07.614" v="21990" actId="14100"/>
          <ac:spMkLst>
            <pc:docMk/>
            <pc:sldMk cId="1191000281" sldId="1757"/>
            <ac:spMk id="5" creationId="{B922B193-A1A9-1F99-38A7-A27BA41D60AA}"/>
          </ac:spMkLst>
        </pc:sp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3" creationId="{24DFD008-0B8B-AB27-9B8E-4CDC769C4794}"/>
          </ac:picMkLst>
        </pc:picChg>
        <pc:picChg chg="add del mod">
          <ac:chgData name="Nathália Demetrio" userId="73b6c4bd58836735" providerId="LiveId" clId="{C00AA7F5-0EC5-4656-84E5-B1513740F2F9}" dt="2022-10-15T14:49:33.207" v="21947" actId="478"/>
          <ac:picMkLst>
            <pc:docMk/>
            <pc:sldMk cId="1191000281" sldId="1757"/>
            <ac:picMk id="4" creationId="{88771115-F745-80C7-078E-E0D7D66A34DA}"/>
          </ac:picMkLst>
        </pc:picChg>
        <pc:picChg chg="add mod">
          <ac:chgData name="Nathália Demetrio" userId="73b6c4bd58836735" providerId="LiveId" clId="{C00AA7F5-0EC5-4656-84E5-B1513740F2F9}" dt="2022-10-16T18:27:06.941" v="23331" actId="1076"/>
          <ac:picMkLst>
            <pc:docMk/>
            <pc:sldMk cId="1191000281" sldId="1757"/>
            <ac:picMk id="6" creationId="{BFBCCB3F-8821-E4B9-6C23-90E0F16E80B5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8" creationId="{16A7F7A2-AC0A-83C9-763E-629D65D345AB}"/>
          </ac:picMkLst>
        </pc:picChg>
        <pc:picChg chg="add del mod">
          <ac:chgData name="Nathália Demetrio" userId="73b6c4bd58836735" providerId="LiveId" clId="{C00AA7F5-0EC5-4656-84E5-B1513740F2F9}" dt="2022-10-15T14:50:10.094" v="21962" actId="478"/>
          <ac:picMkLst>
            <pc:docMk/>
            <pc:sldMk cId="1191000281" sldId="1757"/>
            <ac:picMk id="8" creationId="{D8431221-5E2F-359F-CFEE-DF4B68100751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10" creationId="{ABBFBAB6-6C36-EE9A-E0D3-FE45FFE1E682}"/>
          </ac:picMkLst>
        </pc:picChg>
        <pc:picChg chg="add del mod">
          <ac:chgData name="Nathália Demetrio" userId="73b6c4bd58836735" providerId="LiveId" clId="{C00AA7F5-0EC5-4656-84E5-B1513740F2F9}" dt="2022-10-15T14:51:52.894" v="21981" actId="478"/>
          <ac:picMkLst>
            <pc:docMk/>
            <pc:sldMk cId="1191000281" sldId="1757"/>
            <ac:picMk id="10" creationId="{B197C9AD-4D6D-383B-76A3-41186D3A2384}"/>
          </ac:picMkLst>
        </pc:picChg>
        <pc:picChg chg="add mod">
          <ac:chgData name="Nathália Demetrio" userId="73b6c4bd58836735" providerId="LiveId" clId="{C00AA7F5-0EC5-4656-84E5-B1513740F2F9}" dt="2022-10-16T18:27:09.581" v="23333" actId="1076"/>
          <ac:picMkLst>
            <pc:docMk/>
            <pc:sldMk cId="1191000281" sldId="1757"/>
            <ac:picMk id="12" creationId="{5A969C66-1AB0-AED6-EDBE-0185A6B8B181}"/>
          </ac:picMkLst>
        </pc:picChg>
        <pc:picChg chg="add mod">
          <ac:chgData name="Nathália Demetrio" userId="73b6c4bd58836735" providerId="LiveId" clId="{C00AA7F5-0EC5-4656-84E5-B1513740F2F9}" dt="2022-10-16T18:27:09.012" v="23332" actId="1076"/>
          <ac:picMkLst>
            <pc:docMk/>
            <pc:sldMk cId="1191000281" sldId="1757"/>
            <ac:picMk id="14" creationId="{45C0F3CD-A7FD-14B9-7234-535E80F67B13}"/>
          </ac:picMkLst>
        </pc:picChg>
      </pc:sldChg>
      <pc:sldChg chg="addSp delSp modSp add modAnim modNotesTx">
        <pc:chgData name="Nathália Demetrio" userId="73b6c4bd58836735" providerId="LiveId" clId="{C00AA7F5-0EC5-4656-84E5-B1513740F2F9}" dt="2022-10-16T23:15:14.891" v="23842" actId="1076"/>
        <pc:sldMkLst>
          <pc:docMk/>
          <pc:sldMk cId="4020279028" sldId="1758"/>
        </pc:sldMkLst>
        <pc:spChg chg="mod">
          <ac:chgData name="Nathália Demetrio" userId="73b6c4bd58836735" providerId="LiveId" clId="{C00AA7F5-0EC5-4656-84E5-B1513740F2F9}" dt="2022-10-15T15:01:22.662" v="22325" actId="20577"/>
          <ac:spMkLst>
            <pc:docMk/>
            <pc:sldMk cId="4020279028" sldId="1758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14" creationId="{9537E273-258B-FFE9-3D0F-F48A4188DB64}"/>
          </ac:spMkLst>
        </pc:spChg>
        <pc:picChg chg="add mod">
          <ac:chgData name="Nathália Demetrio" userId="73b6c4bd58836735" providerId="LiveId" clId="{C00AA7F5-0EC5-4656-84E5-B1513740F2F9}" dt="2022-10-15T15:00:55.865" v="22299" actId="1076"/>
          <ac:picMkLst>
            <pc:docMk/>
            <pc:sldMk cId="4020279028" sldId="1758"/>
            <ac:picMk id="3" creationId="{86CD32CC-9071-132A-3687-6D0BA3DE2A29}"/>
          </ac:picMkLst>
        </pc:picChg>
        <pc:picChg chg="add mod">
          <ac:chgData name="Nathália Demetrio" userId="73b6c4bd58836735" providerId="LiveId" clId="{C00AA7F5-0EC5-4656-84E5-B1513740F2F9}" dt="2022-10-15T15:00:53.294" v="22297" actId="1076"/>
          <ac:picMkLst>
            <pc:docMk/>
            <pc:sldMk cId="4020279028" sldId="1758"/>
            <ac:picMk id="4" creationId="{93D32EDD-ACBF-786B-2F60-D8C2F2C9B4A6}"/>
          </ac:picMkLst>
        </pc:picChg>
        <pc:picChg chg="add mod">
          <ac:chgData name="Nathália Demetrio" userId="73b6c4bd58836735" providerId="LiveId" clId="{C00AA7F5-0EC5-4656-84E5-B1513740F2F9}" dt="2022-10-16T23:15:14.891" v="23842" actId="1076"/>
          <ac:picMkLst>
            <pc:docMk/>
            <pc:sldMk cId="4020279028" sldId="1758"/>
            <ac:picMk id="5" creationId="{241ED20D-55CE-E542-0815-6CDFE0AE43F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3" creationId="{A87B72EB-30C2-A4DC-F195-E6A9DD132C9B}"/>
          </ac:picMkLst>
        </pc:picChg>
      </pc:sldChg>
      <pc:sldChg chg="addSp delSp modSp add del mod ord modNotesTx">
        <pc:chgData name="Nathália Demetrio" userId="73b6c4bd58836735" providerId="LiveId" clId="{C00AA7F5-0EC5-4656-84E5-B1513740F2F9}" dt="2022-10-15T14:59:57.863" v="22282" actId="47"/>
        <pc:sldMkLst>
          <pc:docMk/>
          <pc:sldMk cId="2884600947" sldId="1759"/>
        </pc:sldMkLst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14" creationId="{9537E273-258B-FFE9-3D0F-F48A4188DB64}"/>
          </ac:spMkLst>
        </pc:spChg>
        <pc:picChg chg="add del mod">
          <ac:chgData name="Nathália Demetrio" userId="73b6c4bd58836735" providerId="LiveId" clId="{C00AA7F5-0EC5-4656-84E5-B1513740F2F9}" dt="2022-10-15T14:59:53.734" v="22278" actId="478"/>
          <ac:picMkLst>
            <pc:docMk/>
            <pc:sldMk cId="2884600947" sldId="1759"/>
            <ac:picMk id="3" creationId="{A5CE09F2-0CB8-238C-4A17-4E3382CE11CC}"/>
          </ac:picMkLst>
        </pc:picChg>
        <pc:picChg chg="add del mod">
          <ac:chgData name="Nathália Demetrio" userId="73b6c4bd58836735" providerId="LiveId" clId="{C00AA7F5-0EC5-4656-84E5-B1513740F2F9}" dt="2022-10-15T14:59:52.486" v="22277" actId="478"/>
          <ac:picMkLst>
            <pc:docMk/>
            <pc:sldMk cId="2884600947" sldId="1759"/>
            <ac:picMk id="4" creationId="{D307C6AF-6755-7E08-B23D-6C52526A6121}"/>
          </ac:picMkLst>
        </pc:picChg>
        <pc:picChg chg="add del mod">
          <ac:chgData name="Nathália Demetrio" userId="73b6c4bd58836735" providerId="LiveId" clId="{C00AA7F5-0EC5-4656-84E5-B1513740F2F9}" dt="2022-10-15T14:59:55.527" v="22280" actId="478"/>
          <ac:picMkLst>
            <pc:docMk/>
            <pc:sldMk cId="2884600947" sldId="1759"/>
            <ac:picMk id="5" creationId="{876715F6-8B0A-956E-C5A7-EEA931364468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3" creationId="{A87B72EB-30C2-A4DC-F195-E6A9DD132C9B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6T19:46:19.014" v="23545" actId="27636"/>
        <pc:sldMkLst>
          <pc:docMk/>
          <pc:sldMk cId="2538059023" sldId="1760"/>
        </pc:sldMkLst>
        <pc:spChg chg="mod">
          <ac:chgData name="Nathália Demetrio" userId="73b6c4bd58836735" providerId="LiveId" clId="{C00AA7F5-0EC5-4656-84E5-B1513740F2F9}" dt="2022-10-16T19:46:19.014" v="23545" actId="27636"/>
          <ac:spMkLst>
            <pc:docMk/>
            <pc:sldMk cId="2538059023" sldId="176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4T10:10:24.128" v="19981"/>
          <ac:spMkLst>
            <pc:docMk/>
            <pc:sldMk cId="2538059023" sldId="1760"/>
            <ac:spMk id="3" creationId="{22E967F6-1E50-04BB-6489-09C1ADB6FDD1}"/>
          </ac:spMkLst>
        </pc:spChg>
        <pc:picChg chg="add mod">
          <ac:chgData name="Nathália Demetrio" userId="73b6c4bd58836735" providerId="LiveId" clId="{C00AA7F5-0EC5-4656-84E5-B1513740F2F9}" dt="2022-10-16T19:45:46.603" v="23487" actId="1076"/>
          <ac:picMkLst>
            <pc:docMk/>
            <pc:sldMk cId="2538059023" sldId="1760"/>
            <ac:picMk id="3" creationId="{0BDEA17F-C0B8-361A-EE1D-9A471DD58C62}"/>
          </ac:picMkLst>
        </pc:picChg>
        <pc:picChg chg="add mod modCrop">
          <ac:chgData name="Nathália Demetrio" userId="73b6c4bd58836735" providerId="LiveId" clId="{C00AA7F5-0EC5-4656-84E5-B1513740F2F9}" dt="2022-10-16T19:45:50.108" v="23489" actId="1076"/>
          <ac:picMkLst>
            <pc:docMk/>
            <pc:sldMk cId="2538059023" sldId="1760"/>
            <ac:picMk id="4" creationId="{4A791463-F604-D194-7CB9-A4EB1D39F98A}"/>
          </ac:picMkLst>
        </pc:picChg>
        <pc:picChg chg="add mod">
          <ac:chgData name="Nathália Demetrio" userId="73b6c4bd58836735" providerId="LiveId" clId="{C00AA7F5-0EC5-4656-84E5-B1513740F2F9}" dt="2022-10-16T19:45:48.569" v="23488" actId="1076"/>
          <ac:picMkLst>
            <pc:docMk/>
            <pc:sldMk cId="2538059023" sldId="1760"/>
            <ac:picMk id="5" creationId="{322F5BAF-42AF-2D24-8BC6-8493F34469A9}"/>
          </ac:picMkLst>
        </pc:picChg>
        <pc:picChg chg="del">
          <ac:chgData name="Nathália Demetrio" userId="73b6c4bd58836735" providerId="LiveId" clId="{C00AA7F5-0EC5-4656-84E5-B1513740F2F9}" dt="2022-10-14T10:08:55.507" v="19969" actId="478"/>
          <ac:picMkLst>
            <pc:docMk/>
            <pc:sldMk cId="2538059023" sldId="1760"/>
            <ac:picMk id="5" creationId="{97BAC96C-A50B-5A8E-0C14-304C6F0A63CC}"/>
          </ac:picMkLst>
        </pc:picChg>
        <pc:picChg chg="add del">
          <ac:chgData name="Nathália Demetrio" userId="73b6c4bd58836735" providerId="LiveId" clId="{C00AA7F5-0EC5-4656-84E5-B1513740F2F9}" dt="2022-10-14T10:17:34.585" v="19988" actId="478"/>
          <ac:picMkLst>
            <pc:docMk/>
            <pc:sldMk cId="2538059023" sldId="1760"/>
            <ac:picMk id="7" creationId="{837E7F07-5EB5-A621-70A0-45D5AF7AD07D}"/>
          </ac:picMkLst>
        </pc:picChg>
        <pc:picChg chg="add del mod">
          <ac:chgData name="Nathália Demetrio" userId="73b6c4bd58836735" providerId="LiveId" clId="{C00AA7F5-0EC5-4656-84E5-B1513740F2F9}" dt="2022-10-16T17:35:25.296" v="22977" actId="478"/>
          <ac:picMkLst>
            <pc:docMk/>
            <pc:sldMk cId="2538059023" sldId="1760"/>
            <ac:picMk id="1026" creationId="{2BAEA903-0156-D7C6-A9C1-D0C2C28730B3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10:19:37.045" v="20052" actId="20577"/>
        <pc:sldMkLst>
          <pc:docMk/>
          <pc:sldMk cId="1989238539" sldId="1761"/>
        </pc:sldMkLst>
        <pc:spChg chg="mod">
          <ac:chgData name="Nathália Demetrio" userId="73b6c4bd58836735" providerId="LiveId" clId="{C00AA7F5-0EC5-4656-84E5-B1513740F2F9}" dt="2022-10-14T10:19:03.329" v="20039" actId="20577"/>
          <ac:spMkLst>
            <pc:docMk/>
            <pc:sldMk cId="1989238539" sldId="176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0:18:48.477" v="20003" actId="208"/>
          <ac:spMkLst>
            <pc:docMk/>
            <pc:sldMk cId="1989238539" sldId="1761"/>
            <ac:spMk id="6" creationId="{45918101-6D6A-3656-258B-2FBAFD329121}"/>
          </ac:spMkLst>
        </pc:spChg>
        <pc:spChg chg="add mod">
          <ac:chgData name="Nathália Demetrio" userId="73b6c4bd58836735" providerId="LiveId" clId="{C00AA7F5-0EC5-4656-84E5-B1513740F2F9}" dt="2022-10-14T10:19:34.772" v="20051" actId="1076"/>
          <ac:spMkLst>
            <pc:docMk/>
            <pc:sldMk cId="1989238539" sldId="1761"/>
            <ac:spMk id="9" creationId="{6129B379-5241-8067-2942-242C9409CFEA}"/>
          </ac:spMkLst>
        </pc:spChg>
        <pc:picChg chg="del">
          <ac:chgData name="Nathália Demetrio" userId="73b6c4bd58836735" providerId="LiveId" clId="{C00AA7F5-0EC5-4656-84E5-B1513740F2F9}" dt="2022-10-14T10:17:53.857" v="19991" actId="478"/>
          <ac:picMkLst>
            <pc:docMk/>
            <pc:sldMk cId="1989238539" sldId="1761"/>
            <ac:picMk id="4" creationId="{4A791463-F604-D194-7CB9-A4EB1D39F98A}"/>
          </ac:picMkLst>
        </pc:picChg>
        <pc:picChg chg="add mod">
          <ac:chgData name="Nathália Demetrio" userId="73b6c4bd58836735" providerId="LiveId" clId="{C00AA7F5-0EC5-4656-84E5-B1513740F2F9}" dt="2022-10-14T10:18:41.562" v="20000" actId="1076"/>
          <ac:picMkLst>
            <pc:docMk/>
            <pc:sldMk cId="1989238539" sldId="1761"/>
            <ac:picMk id="5" creationId="{C6111B65-2AA5-31A0-27E0-8995BF399430}"/>
          </ac:picMkLst>
        </pc:picChg>
        <pc:picChg chg="mod">
          <ac:chgData name="Nathália Demetrio" userId="73b6c4bd58836735" providerId="LiveId" clId="{C00AA7F5-0EC5-4656-84E5-B1513740F2F9}" dt="2022-10-14T10:18:50.732" v="20004" actId="1076"/>
          <ac:picMkLst>
            <pc:docMk/>
            <pc:sldMk cId="1989238539" sldId="1761"/>
            <ac:picMk id="7" creationId="{837E7F07-5EB5-A621-70A0-45D5AF7AD07D}"/>
          </ac:picMkLst>
        </pc:picChg>
      </pc:sldChg>
      <pc:sldChg chg="delSp add mod ord">
        <pc:chgData name="Nathália Demetrio" userId="73b6c4bd58836735" providerId="LiveId" clId="{C00AA7F5-0EC5-4656-84E5-B1513740F2F9}" dt="2022-10-14T12:10:14.569" v="20057"/>
        <pc:sldMkLst>
          <pc:docMk/>
          <pc:sldMk cId="1427378332" sldId="1762"/>
        </pc:sldMkLst>
        <pc:spChg chg="del">
          <ac:chgData name="Nathália Demetrio" userId="73b6c4bd58836735" providerId="LiveId" clId="{C00AA7F5-0EC5-4656-84E5-B1513740F2F9}" dt="2022-10-14T12:10:12.758" v="20055" actId="478"/>
          <ac:spMkLst>
            <pc:docMk/>
            <pc:sldMk cId="1427378332" sldId="1762"/>
            <ac:spMk id="4" creationId="{D3D63EA4-1D29-B12C-FB64-4AE382C4332A}"/>
          </ac:spMkLst>
        </pc:spChg>
      </pc:sldChg>
      <pc:sldChg chg="del">
        <pc:chgData name="Nathália Demetrio" userId="73b6c4bd58836735" providerId="LiveId" clId="{C00AA7F5-0EC5-4656-84E5-B1513740F2F9}" dt="2022-10-14T18:43:09.422" v="20250" actId="47"/>
        <pc:sldMkLst>
          <pc:docMk/>
          <pc:sldMk cId="699692561" sldId="1763"/>
        </pc:sldMkLst>
      </pc:sldChg>
      <pc:sldChg chg="addSp delSp modSp add del mod delAnim modAnim">
        <pc:chgData name="Nathália Demetrio" userId="73b6c4bd58836735" providerId="LiveId" clId="{C00AA7F5-0EC5-4656-84E5-B1513740F2F9}" dt="2022-10-14T18:42:37.855" v="20248" actId="47"/>
        <pc:sldMkLst>
          <pc:docMk/>
          <pc:sldMk cId="1655627401" sldId="1764"/>
        </pc:sldMkLst>
        <pc:spChg chg="mod">
          <ac:chgData name="Nathália Demetrio" userId="73b6c4bd58836735" providerId="LiveId" clId="{C00AA7F5-0EC5-4656-84E5-B1513740F2F9}" dt="2022-10-14T18:05:20.388" v="20172" actId="5793"/>
          <ac:spMkLst>
            <pc:docMk/>
            <pc:sldMk cId="1655627401" sldId="176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8:05:29.778" v="20175" actId="1076"/>
          <ac:spMkLst>
            <pc:docMk/>
            <pc:sldMk cId="1655627401" sldId="1764"/>
            <ac:spMk id="10" creationId="{38E4CA06-1AAE-061C-D18F-0613ADC30C26}"/>
          </ac:spMkLst>
        </pc:spChg>
        <pc:spChg chg="add mod">
          <ac:chgData name="Nathália Demetrio" userId="73b6c4bd58836735" providerId="LiveId" clId="{C00AA7F5-0EC5-4656-84E5-B1513740F2F9}" dt="2022-10-14T18:05:29.778" v="20175" actId="1076"/>
          <ac:spMkLst>
            <pc:docMk/>
            <pc:sldMk cId="1655627401" sldId="1764"/>
            <ac:spMk id="11" creationId="{D72EB585-F0FD-8F6A-0972-F1806C762630}"/>
          </ac:spMkLst>
        </pc:spChg>
        <pc:spChg chg="add del mod">
          <ac:chgData name="Nathália Demetrio" userId="73b6c4bd58836735" providerId="LiveId" clId="{C00AA7F5-0EC5-4656-84E5-B1513740F2F9}" dt="2022-10-14T18:05:33.100" v="20177" actId="478"/>
          <ac:spMkLst>
            <pc:docMk/>
            <pc:sldMk cId="1655627401" sldId="1764"/>
            <ac:spMk id="14" creationId="{5C2B5210-323A-7063-3026-A52AB4D914A7}"/>
          </ac:spMkLst>
        </pc:spChg>
        <pc:spChg chg="add del mod">
          <ac:chgData name="Nathália Demetrio" userId="73b6c4bd58836735" providerId="LiveId" clId="{C00AA7F5-0EC5-4656-84E5-B1513740F2F9}" dt="2022-10-14T18:42:33.602" v="20247" actId="478"/>
          <ac:spMkLst>
            <pc:docMk/>
            <pc:sldMk cId="1655627401" sldId="1764"/>
            <ac:spMk id="16" creationId="{16F653B1-3805-128A-396D-55B002299105}"/>
          </ac:spMkLst>
        </pc:spChg>
        <pc:picChg chg="del">
          <ac:chgData name="Nathália Demetrio" userId="73b6c4bd58836735" providerId="LiveId" clId="{C00AA7F5-0EC5-4656-84E5-B1513740F2F9}" dt="2022-10-14T18:05:21.460" v="20173" actId="478"/>
          <ac:picMkLst>
            <pc:docMk/>
            <pc:sldMk cId="1655627401" sldId="1764"/>
            <ac:picMk id="3" creationId="{65579A8C-C364-750A-29D2-310FE66ADDC2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4" creationId="{B4C2BF10-34A4-505F-D950-8C3AEFE60C7A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5" creationId="{952A105F-0C05-B32B-2B3B-9896026DBBAC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6" creationId="{073ED587-4B70-C59C-A152-389CF1A2CCAA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7" creationId="{4201DB5D-AE2E-E00C-A8C0-DAFA3BD3A03B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8" creationId="{3AFFAE4A-C51C-5635-D8C3-8C5CA7D8701E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9" creationId="{5219CA23-7A3B-E78C-82DF-9B44A0AD4870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12" creationId="{C38D6374-67EE-5150-6ABE-B73A3427628E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13" creationId="{E0270AE0-7DC4-F250-43C6-B62D463E7C64}"/>
          </ac:picMkLst>
        </pc:picChg>
        <pc:picChg chg="add del mod">
          <ac:chgData name="Nathália Demetrio" userId="73b6c4bd58836735" providerId="LiveId" clId="{C00AA7F5-0EC5-4656-84E5-B1513740F2F9}" dt="2022-10-14T18:42:33.602" v="20247" actId="478"/>
          <ac:picMkLst>
            <pc:docMk/>
            <pc:sldMk cId="1655627401" sldId="1764"/>
            <ac:picMk id="15" creationId="{1C954245-99DF-F987-BF33-CB5CB273EF82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16T18:28:37.685" v="23406" actId="1076"/>
        <pc:sldMkLst>
          <pc:docMk/>
          <pc:sldMk cId="611150762" sldId="1765"/>
        </pc:sldMkLst>
        <pc:spChg chg="mod">
          <ac:chgData name="Nathália Demetrio" userId="73b6c4bd58836735" providerId="LiveId" clId="{C00AA7F5-0EC5-4656-84E5-B1513740F2F9}" dt="2022-10-15T14:53:52.692" v="22203" actId="27636"/>
          <ac:spMkLst>
            <pc:docMk/>
            <pc:sldMk cId="611150762" sldId="176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8:06:07.403" v="20183" actId="1076"/>
          <ac:spMkLst>
            <pc:docMk/>
            <pc:sldMk cId="611150762" sldId="1765"/>
            <ac:spMk id="3" creationId="{28609FA9-8A94-20C9-389E-B8F6062D32A5}"/>
          </ac:spMkLst>
        </pc:spChg>
        <pc:spChg chg="add mod">
          <ac:chgData name="Nathália Demetrio" userId="73b6c4bd58836735" providerId="LiveId" clId="{C00AA7F5-0EC5-4656-84E5-B1513740F2F9}" dt="2022-10-16T18:28:31.352" v="23404" actId="1038"/>
          <ac:spMkLst>
            <pc:docMk/>
            <pc:sldMk cId="611150762" sldId="1765"/>
            <ac:spMk id="4" creationId="{9D858A18-52AD-2EBD-717B-D0CA760AF7A4}"/>
          </ac:spMkLst>
        </pc:spChg>
        <pc:spChg chg="del">
          <ac:chgData name="Nathália Demetrio" userId="73b6c4bd58836735" providerId="LiveId" clId="{C00AA7F5-0EC5-4656-84E5-B1513740F2F9}" dt="2022-10-14T18:05:55.567" v="20179" actId="478"/>
          <ac:spMkLst>
            <pc:docMk/>
            <pc:sldMk cId="611150762" sldId="1765"/>
            <ac:spMk id="10" creationId="{38E4CA06-1AAE-061C-D18F-0613ADC30C26}"/>
          </ac:spMkLst>
        </pc:spChg>
        <pc:spChg chg="del">
          <ac:chgData name="Nathália Demetrio" userId="73b6c4bd58836735" providerId="LiveId" clId="{C00AA7F5-0EC5-4656-84E5-B1513740F2F9}" dt="2022-10-14T18:05:55.567" v="20179" actId="478"/>
          <ac:spMkLst>
            <pc:docMk/>
            <pc:sldMk cId="611150762" sldId="1765"/>
            <ac:spMk id="11" creationId="{D72EB585-F0FD-8F6A-0972-F1806C762630}"/>
          </ac:spMkLst>
        </pc:spChg>
        <pc:spChg chg="add mod">
          <ac:chgData name="Nathália Demetrio" userId="73b6c4bd58836735" providerId="LiveId" clId="{C00AA7F5-0EC5-4656-84E5-B1513740F2F9}" dt="2022-10-16T18:28:28.308" v="23393" actId="1076"/>
          <ac:spMkLst>
            <pc:docMk/>
            <pc:sldMk cId="611150762" sldId="1765"/>
            <ac:spMk id="19" creationId="{58943672-AB9B-1C6A-C198-1894E3EAD8F6}"/>
          </ac:spMkLst>
        </pc:spChg>
        <pc:spChg chg="add mod">
          <ac:chgData name="Nathália Demetrio" userId="73b6c4bd58836735" providerId="LiveId" clId="{C00AA7F5-0EC5-4656-84E5-B1513740F2F9}" dt="2022-10-15T14:58:04.787" v="22271" actId="1076"/>
          <ac:spMkLst>
            <pc:docMk/>
            <pc:sldMk cId="611150762" sldId="1765"/>
            <ac:spMk id="23" creationId="{5A8C0F49-1F8C-426C-950C-61A6E2AA461C}"/>
          </ac:spMkLst>
        </pc:sp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4" creationId="{B4C2BF10-34A4-505F-D950-8C3AEFE60C7A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5" creationId="{952A105F-0C05-B32B-2B3B-9896026DBBAC}"/>
          </ac:picMkLst>
        </pc:picChg>
        <pc:picChg chg="add mod">
          <ac:chgData name="Nathália Demetrio" userId="73b6c4bd58836735" providerId="LiveId" clId="{C00AA7F5-0EC5-4656-84E5-B1513740F2F9}" dt="2022-10-16T18:28:31.352" v="23404" actId="1038"/>
          <ac:picMkLst>
            <pc:docMk/>
            <pc:sldMk cId="611150762" sldId="1765"/>
            <ac:picMk id="5" creationId="{E8B87152-D4B7-1176-86A7-F7FC60317AC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6" creationId="{073ED587-4B70-C59C-A152-389CF1A2CCAA}"/>
          </ac:picMkLst>
        </pc:picChg>
        <pc:picChg chg="add mod">
          <ac:chgData name="Nathália Demetrio" userId="73b6c4bd58836735" providerId="LiveId" clId="{C00AA7F5-0EC5-4656-84E5-B1513740F2F9}" dt="2022-10-16T18:28:31.352" v="23404" actId="1038"/>
          <ac:picMkLst>
            <pc:docMk/>
            <pc:sldMk cId="611150762" sldId="1765"/>
            <ac:picMk id="6" creationId="{4CD32C1F-1AC2-1075-9AAA-873600878769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7" creationId="{4201DB5D-AE2E-E00C-A8C0-DAFA3BD3A03B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8" creationId="{3AFFAE4A-C51C-5635-D8C3-8C5CA7D8701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9" creationId="{5219CA23-7A3B-E78C-82DF-9B44A0AD4870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12" creationId="{C38D6374-67EE-5150-6ABE-B73A3427628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13" creationId="{E0270AE0-7DC4-F250-43C6-B62D463E7C64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4" creationId="{53A71F8B-7D2F-369D-6810-21F4315B94ED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5" creationId="{EE7C0B85-AFB8-9C80-05E9-657A80DD23D5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6" creationId="{9732C3EF-93C8-89F1-2D70-247439D01BD5}"/>
          </ac:picMkLst>
        </pc:picChg>
        <pc:picChg chg="add del mod">
          <ac:chgData name="Nathália Demetrio" userId="73b6c4bd58836735" providerId="LiveId" clId="{C00AA7F5-0EC5-4656-84E5-B1513740F2F9}" dt="2022-10-14T18:07:14.594" v="20191" actId="478"/>
          <ac:picMkLst>
            <pc:docMk/>
            <pc:sldMk cId="611150762" sldId="1765"/>
            <ac:picMk id="17" creationId="{5508746B-ACFE-53BB-0F62-0BCE936A8F19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0" creationId="{484A5A64-25F3-6E77-CBCB-3CCAD663D03F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1" creationId="{FFC84501-25A8-3B88-56AC-FEC20A1D8CED}"/>
          </ac:picMkLst>
        </pc:picChg>
        <pc:picChg chg="add mod">
          <ac:chgData name="Nathália Demetrio" userId="73b6c4bd58836735" providerId="LiveId" clId="{C00AA7F5-0EC5-4656-84E5-B1513740F2F9}" dt="2022-10-15T14:57:34.127" v="22257" actId="1076"/>
          <ac:picMkLst>
            <pc:docMk/>
            <pc:sldMk cId="611150762" sldId="1765"/>
            <ac:picMk id="22" creationId="{070A5AD8-19E6-214A-1170-E4755E6C1381}"/>
          </ac:picMkLst>
        </pc:picChg>
        <pc:cxnChg chg="add mod">
          <ac:chgData name="Nathália Demetrio" userId="73b6c4bd58836735" providerId="LiveId" clId="{C00AA7F5-0EC5-4656-84E5-B1513740F2F9}" dt="2022-10-16T18:28:37.685" v="23406" actId="1076"/>
          <ac:cxnSpMkLst>
            <pc:docMk/>
            <pc:sldMk cId="611150762" sldId="1765"/>
            <ac:cxnSpMk id="7" creationId="{641DFAC0-E04A-71B1-9FFF-998E6013A40F}"/>
          </ac:cxnSpMkLst>
        </pc:cxnChg>
      </pc:sldChg>
      <pc:sldChg chg="add del">
        <pc:chgData name="Nathália Demetrio" userId="73b6c4bd58836735" providerId="LiveId" clId="{C00AA7F5-0EC5-4656-84E5-B1513740F2F9}" dt="2022-10-14T18:43:16.283" v="20252"/>
        <pc:sldMkLst>
          <pc:docMk/>
          <pc:sldMk cId="1366249094" sldId="1766"/>
        </pc:sldMkLst>
      </pc:sldChg>
      <pc:sldChg chg="add del">
        <pc:chgData name="Nathália Demetrio" userId="73b6c4bd58836735" providerId="LiveId" clId="{C00AA7F5-0EC5-4656-84E5-B1513740F2F9}" dt="2022-10-14T18:05:57.151" v="20181"/>
        <pc:sldMkLst>
          <pc:docMk/>
          <pc:sldMk cId="1601293172" sldId="1766"/>
        </pc:sldMkLst>
      </pc:sldChg>
      <pc:sldChg chg="addSp delSp modSp mod delAnim">
        <pc:chgData name="Nathália Demetrio" userId="73b6c4bd58836735" providerId="LiveId" clId="{C00AA7F5-0EC5-4656-84E5-B1513740F2F9}" dt="2022-10-16T23:37:30.184" v="23875" actId="1035"/>
        <pc:sldMkLst>
          <pc:docMk/>
          <pc:sldMk cId="2088806644" sldId="1766"/>
        </pc:sldMkLst>
        <pc:spChg chg="mod">
          <ac:chgData name="Nathália Demetrio" userId="73b6c4bd58836735" providerId="LiveId" clId="{C00AA7F5-0EC5-4656-84E5-B1513740F2F9}" dt="2022-10-14T18:43:34.120" v="20286" actId="20577"/>
          <ac:spMkLst>
            <pc:docMk/>
            <pc:sldMk cId="2088806644" sldId="1766"/>
            <ac:spMk id="3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18:43:36.556" v="20287" actId="478"/>
          <ac:picMkLst>
            <pc:docMk/>
            <pc:sldMk cId="2088806644" sldId="1766"/>
            <ac:picMk id="4" creationId="{00000000-0000-0000-0000-000000000000}"/>
          </ac:picMkLst>
        </pc:picChg>
        <pc:picChg chg="add mod">
          <ac:chgData name="Nathália Demetrio" userId="73b6c4bd58836735" providerId="LiveId" clId="{C00AA7F5-0EC5-4656-84E5-B1513740F2F9}" dt="2022-10-16T23:37:30.184" v="23875" actId="1035"/>
          <ac:picMkLst>
            <pc:docMk/>
            <pc:sldMk cId="2088806644" sldId="1766"/>
            <ac:picMk id="4" creationId="{B293509C-8C4D-CDF3-2A78-A3FAE171C148}"/>
          </ac:picMkLst>
        </pc:picChg>
      </pc:sldChg>
      <pc:sldChg chg="delSp modSp add ord modNotesTx">
        <pc:chgData name="Nathália Demetrio" userId="73b6c4bd58836735" providerId="LiveId" clId="{C00AA7F5-0EC5-4656-84E5-B1513740F2F9}" dt="2022-10-14T21:52:27.445" v="20700"/>
        <pc:sldMkLst>
          <pc:docMk/>
          <pc:sldMk cId="3696611628" sldId="1767"/>
        </pc:sldMkLst>
        <pc:picChg chg="mod">
          <ac:chgData name="Nathália Demetrio" userId="73b6c4bd58836735" providerId="LiveId" clId="{C00AA7F5-0EC5-4656-84E5-B1513740F2F9}" dt="2022-10-14T21:41:29.198" v="20446" actId="1076"/>
          <ac:picMkLst>
            <pc:docMk/>
            <pc:sldMk cId="3696611628" sldId="1767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4T21:41:11.400" v="20440" actId="478"/>
          <ac:picMkLst>
            <pc:docMk/>
            <pc:sldMk cId="3696611628" sldId="1767"/>
            <ac:picMk id="4" creationId="{0989A419-1A20-A8B5-E165-B4541F54ECD3}"/>
          </ac:picMkLst>
        </pc:picChg>
        <pc:picChg chg="mod">
          <ac:chgData name="Nathália Demetrio" userId="73b6c4bd58836735" providerId="LiveId" clId="{C00AA7F5-0EC5-4656-84E5-B1513740F2F9}" dt="2022-10-14T21:41:26.539" v="20445" actId="1076"/>
          <ac:picMkLst>
            <pc:docMk/>
            <pc:sldMk cId="3696611628" sldId="1767"/>
            <ac:picMk id="5" creationId="{7A658AE5-9D87-8797-F273-2B98A8A62D46}"/>
          </ac:picMkLst>
        </pc:picChg>
        <pc:picChg chg="del">
          <ac:chgData name="Nathália Demetrio" userId="73b6c4bd58836735" providerId="LiveId" clId="{C00AA7F5-0EC5-4656-84E5-B1513740F2F9}" dt="2022-10-14T21:41:11.400" v="20440" actId="478"/>
          <ac:picMkLst>
            <pc:docMk/>
            <pc:sldMk cId="3696611628" sldId="1767"/>
            <ac:picMk id="6" creationId="{F69B78FE-FDB7-8F8C-C03A-EEFC3A4CA5C3}"/>
          </ac:picMkLst>
        </pc:picChg>
      </pc:sldChg>
      <pc:sldChg chg="addSp delSp modSp add mod ord modAnim">
        <pc:chgData name="Nathália Demetrio" userId="73b6c4bd58836735" providerId="LiveId" clId="{C00AA7F5-0EC5-4656-84E5-B1513740F2F9}" dt="2022-10-16T18:26:41.705" v="23327" actId="1076"/>
        <pc:sldMkLst>
          <pc:docMk/>
          <pc:sldMk cId="2143866052" sldId="1768"/>
        </pc:sldMkLst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5T11:57:52.385" v="20983" actId="20577"/>
          <ac:spMkLst>
            <pc:docMk/>
            <pc:sldMk cId="2143866052" sldId="1768"/>
            <ac:spMk id="19" creationId="{1DF3056E-E4B8-26E9-AF42-D2CDB7E9F90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5T11:57:45.153" v="20964" actId="478"/>
          <ac:grpSpMkLst>
            <pc:docMk/>
            <pc:sldMk cId="2143866052" sldId="1768"/>
            <ac:grpSpMk id="20" creationId="{E5340079-C4A1-6252-3C4F-DA4B27E9B17F}"/>
          </ac:grpSpMkLst>
        </pc:grp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3" creationId="{D3B217AE-DA1A-A4FE-9D97-D1C92D0BFB74}"/>
          </ac:picMkLst>
        </pc:picChg>
        <pc:picChg chg="add mod">
          <ac:chgData name="Nathália Demetrio" userId="73b6c4bd58836735" providerId="LiveId" clId="{C00AA7F5-0EC5-4656-84E5-B1513740F2F9}" dt="2022-10-16T18:26:41.705" v="23327" actId="1076"/>
          <ac:picMkLst>
            <pc:docMk/>
            <pc:sldMk cId="2143866052" sldId="1768"/>
            <ac:picMk id="3" creationId="{E957A0EF-2740-B4DC-178F-E30750D2702B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5" creationId="{836984BE-CC90-DF57-439C-F87D5E847211}"/>
          </ac:picMkLst>
        </pc:picChg>
        <pc:picChg chg="add mod">
          <ac:chgData name="Nathália Demetrio" userId="73b6c4bd58836735" providerId="LiveId" clId="{C00AA7F5-0EC5-4656-84E5-B1513740F2F9}" dt="2022-10-15T11:57:42.498" v="20963" actId="1076"/>
          <ac:picMkLst>
            <pc:docMk/>
            <pc:sldMk cId="2143866052" sldId="1768"/>
            <ac:picMk id="16" creationId="{49121C6C-BF37-14A9-99A3-DDDB46948C7C}"/>
          </ac:picMkLst>
        </pc:picChg>
        <pc:picChg chg="add mod">
          <ac:chgData name="Nathália Demetrio" userId="73b6c4bd58836735" providerId="LiveId" clId="{C00AA7F5-0EC5-4656-84E5-B1513740F2F9}" dt="2022-10-15T11:57:57.856" v="20995" actId="1036"/>
          <ac:picMkLst>
            <pc:docMk/>
            <pc:sldMk cId="2143866052" sldId="1768"/>
            <ac:picMk id="17" creationId="{5CFF9656-6F5D-39D0-08FF-01FCD2F27E9C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18" creationId="{DDD1BA1E-42FE-6F49-03A2-8303D5C247CF}"/>
          </ac:picMkLst>
        </pc:picChg>
        <pc:picChg chg="add del mod">
          <ac:chgData name="Nathália Demetrio" userId="73b6c4bd58836735" providerId="LiveId" clId="{C00AA7F5-0EC5-4656-84E5-B1513740F2F9}" dt="2022-10-15T11:57:11.880" v="20941" actId="478"/>
          <ac:picMkLst>
            <pc:docMk/>
            <pc:sldMk cId="2143866052" sldId="1768"/>
            <ac:picMk id="29" creationId="{58042B20-B7C9-8E1A-127F-32FD4806EEC0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30" creationId="{0F959F98-8354-8633-1A6B-142B1B48EA4A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2050" creationId="{53896581-6FDA-A323-8334-D40952CC6EC1}"/>
          </ac:picMkLst>
        </pc:picChg>
        <pc:picChg chg="add del">
          <ac:chgData name="Nathália Demetrio" userId="73b6c4bd58836735" providerId="LiveId" clId="{C00AA7F5-0EC5-4656-84E5-B1513740F2F9}" dt="2022-10-15T12:02:06.104" v="20999" actId="478"/>
          <ac:picMkLst>
            <pc:docMk/>
            <pc:sldMk cId="2143866052" sldId="1768"/>
            <ac:picMk id="2052" creationId="{38139BD9-A75F-EDB2-D2E8-E2BAAEC3A8D9}"/>
          </ac:picMkLst>
        </pc:pic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9" creationId="{A8042F4C-EC01-EA0D-C4AF-1AB0B767A212}"/>
          </ac:cxnSpMkLst>
        </pc:cxnChg>
      </pc:sldChg>
      <pc:sldChg chg="addSp delSp modSp add mod">
        <pc:chgData name="Nathália Demetrio" userId="73b6c4bd58836735" providerId="LiveId" clId="{C00AA7F5-0EC5-4656-84E5-B1513740F2F9}" dt="2022-10-16T23:14:52.008" v="23839" actId="20577"/>
        <pc:sldMkLst>
          <pc:docMk/>
          <pc:sldMk cId="2648519591" sldId="1769"/>
        </pc:sldMkLst>
        <pc:spChg chg="add del mod">
          <ac:chgData name="Nathália Demetrio" userId="73b6c4bd58836735" providerId="LiveId" clId="{C00AA7F5-0EC5-4656-84E5-B1513740F2F9}" dt="2022-10-15T12:04:09.468" v="21022"/>
          <ac:spMkLst>
            <pc:docMk/>
            <pc:sldMk cId="2648519591" sldId="1769"/>
            <ac:spMk id="4" creationId="{50975146-4E90-3473-2602-6D5876234322}"/>
          </ac:spMkLst>
        </pc:spChg>
        <pc:spChg chg="add mod">
          <ac:chgData name="Nathália Demetrio" userId="73b6c4bd58836735" providerId="LiveId" clId="{C00AA7F5-0EC5-4656-84E5-B1513740F2F9}" dt="2022-10-15T12:04:06.357" v="21020" actId="1076"/>
          <ac:spMkLst>
            <pc:docMk/>
            <pc:sldMk cId="2648519591" sldId="1769"/>
            <ac:spMk id="5" creationId="{6BC3BB17-4361-0686-6DC1-4FA61B79C381}"/>
          </ac:spMkLst>
        </pc:spChg>
        <pc:spChg chg="add del mod">
          <ac:chgData name="Nathália Demetrio" userId="73b6c4bd58836735" providerId="LiveId" clId="{C00AA7F5-0EC5-4656-84E5-B1513740F2F9}" dt="2022-10-16T23:14:38.433" v="23828" actId="478"/>
          <ac:spMkLst>
            <pc:docMk/>
            <pc:sldMk cId="2648519591" sldId="1769"/>
            <ac:spMk id="6" creationId="{20EA93C4-32A2-BF0B-3786-AB318A137674}"/>
          </ac:spMkLst>
        </pc:spChg>
        <pc:spChg chg="mod">
          <ac:chgData name="Nathália Demetrio" userId="73b6c4bd58836735" providerId="LiveId" clId="{C00AA7F5-0EC5-4656-84E5-B1513740F2F9}" dt="2022-10-16T23:14:52.008" v="23839" actId="20577"/>
          <ac:spMkLst>
            <pc:docMk/>
            <pc:sldMk cId="2648519591" sldId="1769"/>
            <ac:spMk id="19" creationId="{1DF3056E-E4B8-26E9-AF42-D2CDB7E9F902}"/>
          </ac:spMkLst>
        </pc:spChg>
        <pc:picChg chg="del">
          <ac:chgData name="Nathália Demetrio" userId="73b6c4bd58836735" providerId="LiveId" clId="{C00AA7F5-0EC5-4656-84E5-B1513740F2F9}" dt="2022-10-15T12:02:20.760" v="21001" actId="478"/>
          <ac:picMkLst>
            <pc:docMk/>
            <pc:sldMk cId="2648519591" sldId="1769"/>
            <ac:picMk id="16" creationId="{49121C6C-BF37-14A9-99A3-DDDB46948C7C}"/>
          </ac:picMkLst>
        </pc:picChg>
        <pc:picChg chg="del">
          <ac:chgData name="Nathália Demetrio" userId="73b6c4bd58836735" providerId="LiveId" clId="{C00AA7F5-0EC5-4656-84E5-B1513740F2F9}" dt="2022-10-15T12:02:20.760" v="21001" actId="478"/>
          <ac:picMkLst>
            <pc:docMk/>
            <pc:sldMk cId="2648519591" sldId="1769"/>
            <ac:picMk id="17" creationId="{5CFF9656-6F5D-39D0-08FF-01FCD2F27E9C}"/>
          </ac:picMkLst>
        </pc:picChg>
        <pc:picChg chg="del">
          <ac:chgData name="Nathália Demetrio" userId="73b6c4bd58836735" providerId="LiveId" clId="{C00AA7F5-0EC5-4656-84E5-B1513740F2F9}" dt="2022-10-15T12:02:24.678" v="21004" actId="478"/>
          <ac:picMkLst>
            <pc:docMk/>
            <pc:sldMk cId="2648519591" sldId="1769"/>
            <ac:picMk id="18" creationId="{DDD1BA1E-42FE-6F49-03A2-8303D5C247CF}"/>
          </ac:picMkLst>
        </pc:picChg>
        <pc:picChg chg="del">
          <ac:chgData name="Nathália Demetrio" userId="73b6c4bd58836735" providerId="LiveId" clId="{C00AA7F5-0EC5-4656-84E5-B1513740F2F9}" dt="2022-10-15T12:02:23.039" v="21003" actId="478"/>
          <ac:picMkLst>
            <pc:docMk/>
            <pc:sldMk cId="2648519591" sldId="1769"/>
            <ac:picMk id="30" creationId="{0F959F98-8354-8633-1A6B-142B1B48EA4A}"/>
          </ac:picMkLst>
        </pc:picChg>
        <pc:picChg chg="del">
          <ac:chgData name="Nathália Demetrio" userId="73b6c4bd58836735" providerId="LiveId" clId="{C00AA7F5-0EC5-4656-84E5-B1513740F2F9}" dt="2022-10-15T12:02:23.039" v="21003" actId="478"/>
          <ac:picMkLst>
            <pc:docMk/>
            <pc:sldMk cId="2648519591" sldId="1769"/>
            <ac:picMk id="2050" creationId="{53896581-6FDA-A323-8334-D40952CC6EC1}"/>
          </ac:picMkLst>
        </pc:picChg>
        <pc:picChg chg="mod">
          <ac:chgData name="Nathália Demetrio" userId="73b6c4bd58836735" providerId="LiveId" clId="{C00AA7F5-0EC5-4656-84E5-B1513740F2F9}" dt="2022-10-16T23:14:19.449" v="23823" actId="1076"/>
          <ac:picMkLst>
            <pc:docMk/>
            <pc:sldMk cId="2648519591" sldId="1769"/>
            <ac:picMk id="2052" creationId="{38139BD9-A75F-EDB2-D2E8-E2BAAEC3A8D9}"/>
          </ac:picMkLst>
        </pc:picChg>
        <pc:picChg chg="add mod">
          <ac:chgData name="Nathália Demetrio" userId="73b6c4bd58836735" providerId="LiveId" clId="{C00AA7F5-0EC5-4656-84E5-B1513740F2F9}" dt="2022-10-16T23:14:21.677" v="23824" actId="1076"/>
          <ac:picMkLst>
            <pc:docMk/>
            <pc:sldMk cId="2648519591" sldId="1769"/>
            <ac:picMk id="3074" creationId="{B05CA717-B0C6-A224-03C2-B55EBFC0FC08}"/>
          </ac:picMkLst>
        </pc:picChg>
        <pc:cxnChg chg="add mod">
          <ac:chgData name="Nathália Demetrio" userId="73b6c4bd58836735" providerId="LiveId" clId="{C00AA7F5-0EC5-4656-84E5-B1513740F2F9}" dt="2022-10-16T23:14:32.304" v="23826"/>
          <ac:cxnSpMkLst>
            <pc:docMk/>
            <pc:sldMk cId="2648519591" sldId="1769"/>
            <ac:cxnSpMk id="3" creationId="{15DF345E-8936-D100-E60F-332F18A109B7}"/>
          </ac:cxnSpMkLst>
        </pc:cxnChg>
      </pc:sldChg>
      <pc:sldChg chg="delSp modSp add mod">
        <pc:chgData name="Nathália Demetrio" userId="73b6c4bd58836735" providerId="LiveId" clId="{C00AA7F5-0EC5-4656-84E5-B1513740F2F9}" dt="2022-10-15T12:19:00.829" v="21786" actId="27636"/>
        <pc:sldMkLst>
          <pc:docMk/>
          <pc:sldMk cId="1030781903" sldId="1770"/>
        </pc:sldMkLst>
        <pc:spChg chg="mod">
          <ac:chgData name="Nathália Demetrio" userId="73b6c4bd58836735" providerId="LiveId" clId="{C00AA7F5-0EC5-4656-84E5-B1513740F2F9}" dt="2022-10-15T12:19:00.829" v="21786" actId="27636"/>
          <ac:spMkLst>
            <pc:docMk/>
            <pc:sldMk cId="1030781903" sldId="1770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5T12:16:21" v="21596" actId="478"/>
          <ac:spMkLst>
            <pc:docMk/>
            <pc:sldMk cId="1030781903" sldId="1770"/>
            <ac:spMk id="5" creationId="{BA7ADFCC-B6F6-6BA1-CC7A-352494CE409A}"/>
          </ac:spMkLst>
        </pc:spChg>
        <pc:picChg chg="mod">
          <ac:chgData name="Nathália Demetrio" userId="73b6c4bd58836735" providerId="LiveId" clId="{C00AA7F5-0EC5-4656-84E5-B1513740F2F9}" dt="2022-10-15T12:16:26.989" v="21600" actId="1076"/>
          <ac:picMkLst>
            <pc:docMk/>
            <pc:sldMk cId="1030781903" sldId="1770"/>
            <ac:picMk id="44" creationId="{FF81B83F-4337-8DE0-BE2F-55FA339F3FB7}"/>
          </ac:picMkLst>
        </pc:picChg>
        <pc:picChg chg="mod">
          <ac:chgData name="Nathália Demetrio" userId="73b6c4bd58836735" providerId="LiveId" clId="{C00AA7F5-0EC5-4656-84E5-B1513740F2F9}" dt="2022-10-15T12:16:28.325" v="21601" actId="1076"/>
          <ac:picMkLst>
            <pc:docMk/>
            <pc:sldMk cId="1030781903" sldId="1770"/>
            <ac:picMk id="48" creationId="{175F06C2-5266-FE6F-E979-A9328252C94B}"/>
          </ac:picMkLst>
        </pc:picChg>
      </pc:sldChg>
      <pc:sldChg chg="addSp delSp modSp add del mod ord delAnim">
        <pc:chgData name="Nathália Demetrio" userId="73b6c4bd58836735" providerId="LiveId" clId="{C00AA7F5-0EC5-4656-84E5-B1513740F2F9}" dt="2022-10-15T12:24:46.934" v="21879" actId="1076"/>
        <pc:sldMkLst>
          <pc:docMk/>
          <pc:sldMk cId="2801535353" sldId="1771"/>
        </pc:sldMkLst>
        <pc:spChg chg="add del">
          <ac:chgData name="Nathália Demetrio" userId="73b6c4bd58836735" providerId="LiveId" clId="{C00AA7F5-0EC5-4656-84E5-B1513740F2F9}" dt="2022-10-15T12:23:00.894" v="21810"/>
          <ac:spMkLst>
            <pc:docMk/>
            <pc:sldMk cId="2801535353" sldId="1771"/>
            <ac:spMk id="2" creationId="{B7E5C885-D2F1-917E-39BF-37EF51556FAF}"/>
          </ac:spMkLst>
        </pc:spChg>
        <pc:spChg chg="mod">
          <ac:chgData name="Nathália Demetrio" userId="73b6c4bd58836735" providerId="LiveId" clId="{C00AA7F5-0EC5-4656-84E5-B1513740F2F9}" dt="2022-10-15T12:19:56.552" v="21800" actId="20577"/>
          <ac:spMkLst>
            <pc:docMk/>
            <pc:sldMk cId="2801535353" sldId="1771"/>
            <ac:spMk id="5" creationId="{E6A77DC7-9A9C-445A-AB0C-230B78E33C0A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13" creationId="{8FF3A8F9-2331-1AD1-3C75-D093E43B526E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18" creationId="{0D62928E-0BC3-37B5-AC98-55644C2D51FB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23" creationId="{6303B26A-0D4D-52CD-71B2-378A4CDD9C40}"/>
          </ac:spMkLst>
        </pc:spChg>
        <pc:grpChg chg="add mod">
          <ac:chgData name="Nathália Demetrio" userId="73b6c4bd58836735" providerId="LiveId" clId="{C00AA7F5-0EC5-4656-84E5-B1513740F2F9}" dt="2022-10-15T12:24:46.934" v="21879" actId="1076"/>
          <ac:grpSpMkLst>
            <pc:docMk/>
            <pc:sldMk cId="2801535353" sldId="1771"/>
            <ac:grpSpMk id="6" creationId="{0269E94F-F0AA-9009-7961-3D619442ED02}"/>
          </ac:grpSpMkLst>
        </pc:grpChg>
        <pc:picChg chg="add del mod">
          <ac:chgData name="Nathália Demetrio" userId="73b6c4bd58836735" providerId="LiveId" clId="{C00AA7F5-0EC5-4656-84E5-B1513740F2F9}" dt="2022-10-15T12:23:24.207" v="21813" actId="478"/>
          <ac:picMkLst>
            <pc:docMk/>
            <pc:sldMk cId="2801535353" sldId="1771"/>
            <ac:picMk id="4" creationId="{6B5AC4F5-1519-EF21-D227-CA030DC0F6AA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15" creationId="{5319274D-5C4C-C2D0-8C05-D1FE56EDDE05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17" creationId="{1D5933B5-553E-86AC-1117-B5A26E304027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22" creationId="{A759A37A-A3BC-93F5-8CD7-062F85566213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27" creationId="{2AF4340D-CF68-53F0-38CD-56C0866A8988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098" creationId="{B6DEF10D-7962-600F-4254-AE180175039B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100" creationId="{E0C2F63E-2EBF-774B-80CD-17D27FD2F456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104" creationId="{95940FDE-6BA5-EE22-A308-DA202B7E94F7}"/>
          </ac:picMkLst>
        </pc:picChg>
        <pc:cxnChg chg="del">
          <ac:chgData name="Nathália Demetrio" userId="73b6c4bd58836735" providerId="LiveId" clId="{C00AA7F5-0EC5-4656-84E5-B1513740F2F9}" dt="2022-10-15T12:19:59.718" v="21801" actId="478"/>
          <ac:cxnSpMkLst>
            <pc:docMk/>
            <pc:sldMk cId="2801535353" sldId="1771"/>
            <ac:cxnSpMk id="3" creationId="{2D196127-6AC9-31AF-4799-2F2389C172EA}"/>
          </ac:cxnSpMkLst>
        </pc:cxnChg>
      </pc:sldChg>
      <pc:sldChg chg="addSp delSp modSp mod modAnim modNotesTx">
        <pc:chgData name="Nathália Demetrio" userId="73b6c4bd58836735" providerId="LiveId" clId="{C00AA7F5-0EC5-4656-84E5-B1513740F2F9}" dt="2022-10-15T13:57:58.222" v="21924"/>
        <pc:sldMkLst>
          <pc:docMk/>
          <pc:sldMk cId="1098916910" sldId="1772"/>
        </pc:sldMkLst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5T13:10:17.743" v="21892" actId="5793"/>
          <ac:spMkLst>
            <pc:docMk/>
            <pc:sldMk cId="1098916910" sldId="1772"/>
            <ac:spMk id="19" creationId="{7FEDFC52-EB98-F1CC-A31F-67BDB214537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5T13:10:18.957" v="21893" actId="478"/>
          <ac:grpSpMkLst>
            <pc:docMk/>
            <pc:sldMk cId="1098916910" sldId="1772"/>
            <ac:grpSpMk id="20" creationId="{9D6116A6-C675-6A22-8EFF-72B709D0551A}"/>
          </ac:grpSpMkLst>
        </pc:grp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4" creationId="{A5731259-5A6F-C91B-7BBA-F221BA96C3DD}"/>
          </ac:picMkLst>
        </pc:picChg>
        <pc:picChg chg="add del">
          <ac:chgData name="Nathália Demetrio" userId="73b6c4bd58836735" providerId="LiveId" clId="{C00AA7F5-0EC5-4656-84E5-B1513740F2F9}" dt="2022-10-15T13:55:49.375" v="21901" actId="478"/>
          <ac:picMkLst>
            <pc:docMk/>
            <pc:sldMk cId="1098916910" sldId="1772"/>
            <ac:picMk id="4" creationId="{C0181F88-2BE5-7115-43D1-887DE183354B}"/>
          </ac:picMkLst>
        </pc:picChg>
        <pc:picChg chg="add del mod">
          <ac:chgData name="Nathália Demetrio" userId="73b6c4bd58836735" providerId="LiveId" clId="{C00AA7F5-0EC5-4656-84E5-B1513740F2F9}" dt="2022-10-15T13:56:45.675" v="21911" actId="478"/>
          <ac:picMkLst>
            <pc:docMk/>
            <pc:sldMk cId="1098916910" sldId="1772"/>
            <ac:picMk id="5" creationId="{6E30064D-46CF-1B35-9FEB-5D92889791E6}"/>
          </ac:picMkLst>
        </pc:picChg>
        <pc:picChg chg="add del mod">
          <ac:chgData name="Nathália Demetrio" userId="73b6c4bd58836735" providerId="LiveId" clId="{C00AA7F5-0EC5-4656-84E5-B1513740F2F9}" dt="2022-10-15T13:56:47.570" v="21913" actId="478"/>
          <ac:picMkLst>
            <pc:docMk/>
            <pc:sldMk cId="1098916910" sldId="1772"/>
            <ac:picMk id="6" creationId="{9F9F932B-73C9-41AE-7776-7D6C952F905F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8" creationId="{D3D83343-51D1-BC3E-741C-E4547F942FCC}"/>
          </ac:picMkLst>
        </pc:picChg>
        <pc:picChg chg="add mod">
          <ac:chgData name="Nathália Demetrio" userId="73b6c4bd58836735" providerId="LiveId" clId="{C00AA7F5-0EC5-4656-84E5-B1513740F2F9}" dt="2022-10-15T13:11:09.260" v="21899" actId="1076"/>
          <ac:picMkLst>
            <pc:docMk/>
            <pc:sldMk cId="1098916910" sldId="1772"/>
            <ac:picMk id="1026" creationId="{64F46C4E-97BF-DFE4-1697-C6E1A3AD0527}"/>
          </ac:picMkLst>
        </pc:picChg>
        <pc:picChg chg="add mod">
          <ac:chgData name="Nathália Demetrio" userId="73b6c4bd58836735" providerId="LiveId" clId="{C00AA7F5-0EC5-4656-84E5-B1513740F2F9}" dt="2022-10-15T13:56:39.379" v="21908" actId="1076"/>
          <ac:picMkLst>
            <pc:docMk/>
            <pc:sldMk cId="1098916910" sldId="1772"/>
            <ac:picMk id="1028" creationId="{49148E9B-FC07-0ACF-23EA-62853A09727F}"/>
          </ac:picMkLst>
        </pc:picChg>
        <pc:picChg chg="add mod">
          <ac:chgData name="Nathália Demetrio" userId="73b6c4bd58836735" providerId="LiveId" clId="{C00AA7F5-0EC5-4656-84E5-B1513740F2F9}" dt="2022-10-15T13:56:42.932" v="21909" actId="1076"/>
          <ac:picMkLst>
            <pc:docMk/>
            <pc:sldMk cId="1098916910" sldId="1772"/>
            <ac:picMk id="1030" creationId="{09C8012C-6E25-6599-9807-B411258B1375}"/>
          </ac:picMkLst>
        </pc:picChg>
        <pc:picChg chg="add mod">
          <ac:chgData name="Nathália Demetrio" userId="73b6c4bd58836735" providerId="LiveId" clId="{C00AA7F5-0EC5-4656-84E5-B1513740F2F9}" dt="2022-10-15T13:56:50.740" v="21916" actId="1076"/>
          <ac:picMkLst>
            <pc:docMk/>
            <pc:sldMk cId="1098916910" sldId="1772"/>
            <ac:picMk id="1032" creationId="{7B307DBE-9D3E-A35C-73A5-5CA52350D2C2}"/>
          </ac:picMkLst>
        </pc:pic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10-15T13:10:10.743" v="21887"/>
        <pc:sldMkLst>
          <pc:docMk/>
          <pc:sldMk cId="2918831488" sldId="1772"/>
        </pc:sldMkLst>
      </pc:sldChg>
      <pc:sldChg chg="addSp delSp new">
        <pc:chgData name="Nathália Demetrio" userId="73b6c4bd58836735" providerId="LiveId" clId="{C00AA7F5-0EC5-4656-84E5-B1513740F2F9}" dt="2022-10-15T14:14:16.748" v="21928"/>
        <pc:sldMkLst>
          <pc:docMk/>
          <pc:sldMk cId="1760891842" sldId="1773"/>
        </pc:sldMkLst>
        <pc:spChg chg="add del">
          <ac:chgData name="Nathália Demetrio" userId="73b6c4bd58836735" providerId="LiveId" clId="{C00AA7F5-0EC5-4656-84E5-B1513740F2F9}" dt="2022-10-15T14:14:15.542" v="21927"/>
          <ac:spMkLst>
            <pc:docMk/>
            <pc:sldMk cId="1760891842" sldId="1773"/>
            <ac:spMk id="3" creationId="{558D3C1A-9AB2-3FF9-B9D1-A564CBE208D1}"/>
          </ac:spMkLst>
        </pc:spChg>
        <pc:picChg chg="add">
          <ac:chgData name="Nathália Demetrio" userId="73b6c4bd58836735" providerId="LiveId" clId="{C00AA7F5-0EC5-4656-84E5-B1513740F2F9}" dt="2022-10-15T14:14:16.748" v="21928"/>
          <ac:picMkLst>
            <pc:docMk/>
            <pc:sldMk cId="1760891842" sldId="1773"/>
            <ac:picMk id="4" creationId="{8D6D5947-BD80-BB31-5553-03088F4B57AB}"/>
          </ac:picMkLst>
        </pc:picChg>
      </pc:sldChg>
      <pc:sldChg chg="addSp new mod modShow">
        <pc:chgData name="Nathália Demetrio" userId="73b6c4bd58836735" providerId="LiveId" clId="{C00AA7F5-0EC5-4656-84E5-B1513740F2F9}" dt="2022-10-16T17:36:49.661" v="23033" actId="729"/>
        <pc:sldMkLst>
          <pc:docMk/>
          <pc:sldMk cId="320832766" sldId="1774"/>
        </pc:sldMkLst>
        <pc:picChg chg="add">
          <ac:chgData name="Nathália Demetrio" userId="73b6c4bd58836735" providerId="LiveId" clId="{C00AA7F5-0EC5-4656-84E5-B1513740F2F9}" dt="2022-10-15T14:17:00.610" v="21943"/>
          <ac:picMkLst>
            <pc:docMk/>
            <pc:sldMk cId="320832766" sldId="1774"/>
            <ac:picMk id="3074" creationId="{629B03A6-8536-35D7-6812-83E7E9434123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6T20:13:29.375" v="23560" actId="1076"/>
        <pc:sldMkLst>
          <pc:docMk/>
          <pc:sldMk cId="1527531927" sldId="1778"/>
        </pc:sldMkLst>
        <pc:spChg chg="mod">
          <ac:chgData name="Nathália Demetrio" userId="73b6c4bd58836735" providerId="LiveId" clId="{C00AA7F5-0EC5-4656-84E5-B1513740F2F9}" dt="2022-10-16T19:38:00.121" v="23485" actId="1076"/>
          <ac:spMkLst>
            <pc:docMk/>
            <pc:sldMk cId="1527531927" sldId="1778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6T18:01:47.953" v="23208" actId="22"/>
          <ac:spMkLst>
            <pc:docMk/>
            <pc:sldMk cId="1527531927" sldId="1778"/>
            <ac:spMk id="13" creationId="{5A19A098-62A9-5632-5558-383387B70B0B}"/>
          </ac:spMkLst>
        </pc:spChg>
        <pc:spChg chg="add del mod">
          <ac:chgData name="Nathália Demetrio" userId="73b6c4bd58836735" providerId="LiveId" clId="{C00AA7F5-0EC5-4656-84E5-B1513740F2F9}" dt="2022-10-16T18:02:30.476" v="23222" actId="478"/>
          <ac:spMkLst>
            <pc:docMk/>
            <pc:sldMk cId="1527531927" sldId="1778"/>
            <ac:spMk id="15" creationId="{01540A7C-B81A-113C-4146-9CA812F11B98}"/>
          </ac:spMkLst>
        </pc:spChg>
        <pc:graphicFrameChg chg="add del mod modGraphic">
          <ac:chgData name="Nathália Demetrio" userId="73b6c4bd58836735" providerId="LiveId" clId="{C00AA7F5-0EC5-4656-84E5-B1513740F2F9}" dt="2022-10-16T17:06:29.873" v="22587" actId="478"/>
          <ac:graphicFrameMkLst>
            <pc:docMk/>
            <pc:sldMk cId="1527531927" sldId="1778"/>
            <ac:graphicFrameMk id="3" creationId="{A4B66C2A-5D2F-7F8B-AA8A-8053815BE7F4}"/>
          </ac:graphicFrameMkLst>
        </pc:graphicFrameChg>
        <pc:graphicFrameChg chg="add del mod modGraphic">
          <ac:chgData name="Nathália Demetrio" userId="73b6c4bd58836735" providerId="LiveId" clId="{C00AA7F5-0EC5-4656-84E5-B1513740F2F9}" dt="2022-10-16T20:13:25.290" v="23559" actId="20577"/>
          <ac:graphicFrameMkLst>
            <pc:docMk/>
            <pc:sldMk cId="1527531927" sldId="1778"/>
            <ac:graphicFrameMk id="7" creationId="{1E706D47-AF1A-CB5C-39FA-4B9913E44351}"/>
          </ac:graphicFrameMkLst>
        </pc:graphicFrameChg>
        <pc:graphicFrameChg chg="del">
          <ac:chgData name="Nathália Demetrio" userId="73b6c4bd58836735" providerId="LiveId" clId="{C00AA7F5-0EC5-4656-84E5-B1513740F2F9}" dt="2022-10-16T17:04:44.569" v="22576" actId="478"/>
          <ac:graphicFrameMkLst>
            <pc:docMk/>
            <pc:sldMk cId="1527531927" sldId="1778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6T18:40:17.272" v="23451" actId="478"/>
          <ac:picMkLst>
            <pc:docMk/>
            <pc:sldMk cId="1527531927" sldId="1778"/>
            <ac:picMk id="3" creationId="{7523EA3C-1804-6BC2-BB42-BD4CD918BEE3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4" creationId="{8233A191-4796-DB52-EF35-75A992028590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5" creationId="{E96F487F-A2ED-2B78-32C8-83E04E50FE99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6" creationId="{B1249D07-0C4B-C459-AE08-4DF07F5EC44E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8" creationId="{D26CB0E9-3FDE-7945-FC9B-E00662E7DB52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9" creationId="{E3A37035-1005-C82C-9293-509D004A9CAD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10" creationId="{C19D8530-AAD4-68E9-79B2-DA833FC8BF83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11" creationId="{71F25CFC-7FAF-227E-5EF6-2C990A2A5C29}"/>
          </ac:picMkLst>
        </pc:picChg>
        <pc:picChg chg="add del mod">
          <ac:chgData name="Nathália Demetrio" userId="73b6c4bd58836735" providerId="LiveId" clId="{C00AA7F5-0EC5-4656-84E5-B1513740F2F9}" dt="2022-10-16T18:02:22.312" v="23219" actId="478"/>
          <ac:picMkLst>
            <pc:docMk/>
            <pc:sldMk cId="1527531927" sldId="1778"/>
            <ac:picMk id="14" creationId="{954F7A9D-A928-AB20-09FA-18A93B56A81E}"/>
          </ac:picMkLst>
        </pc:picChg>
        <pc:picChg chg="add del mod">
          <ac:chgData name="Nathália Demetrio" userId="73b6c4bd58836735" providerId="LiveId" clId="{C00AA7F5-0EC5-4656-84E5-B1513740F2F9}" dt="2022-10-16T18:02:58.734" v="23232" actId="478"/>
          <ac:picMkLst>
            <pc:docMk/>
            <pc:sldMk cId="1527531927" sldId="1778"/>
            <ac:picMk id="16" creationId="{88869981-776D-8806-1062-3EAC405B7CBF}"/>
          </ac:picMkLst>
        </pc:picChg>
        <pc:picChg chg="add del mod">
          <ac:chgData name="Nathália Demetrio" userId="73b6c4bd58836735" providerId="LiveId" clId="{C00AA7F5-0EC5-4656-84E5-B1513740F2F9}" dt="2022-10-16T18:04:21.781" v="23244" actId="478"/>
          <ac:picMkLst>
            <pc:docMk/>
            <pc:sldMk cId="1527531927" sldId="1778"/>
            <ac:picMk id="18" creationId="{A9415368-C9BD-6F66-C669-DC3CFAB6E94B}"/>
          </ac:picMkLst>
        </pc:picChg>
        <pc:picChg chg="add mod">
          <ac:chgData name="Nathália Demetrio" userId="73b6c4bd58836735" providerId="LiveId" clId="{C00AA7F5-0EC5-4656-84E5-B1513740F2F9}" dt="2022-10-16T20:13:29.375" v="23560" actId="1076"/>
          <ac:picMkLst>
            <pc:docMk/>
            <pc:sldMk cId="1527531927" sldId="1778"/>
            <ac:picMk id="20" creationId="{8DC8F230-C224-71CB-0316-61C25CEC2B6A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2" creationId="{460DD31D-4F81-28C2-C398-4ACCC077D592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3" creationId="{776BC33F-59F0-E8C2-4F9E-6FD8FCC2FA2F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4" creationId="{645040A1-E3C9-31B6-56C6-C6647BA4122F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5" creationId="{42BDCB52-3AB3-5ABD-59AC-95149D7FC208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6" creationId="{B45AFEEC-8768-47E7-92B0-96DCE3AC4A1B}"/>
          </ac:picMkLst>
        </pc:picChg>
      </pc:sldChg>
      <pc:sldChg chg="addSp delSp modSp add mod ord modAnim modNotesTx">
        <pc:chgData name="Nathália Demetrio" userId="73b6c4bd58836735" providerId="LiveId" clId="{C00AA7F5-0EC5-4656-84E5-B1513740F2F9}" dt="2022-10-16T19:57:43.145" v="23550" actId="6549"/>
        <pc:sldMkLst>
          <pc:docMk/>
          <pc:sldMk cId="1714713530" sldId="1779"/>
        </pc:sldMkLst>
        <pc:spChg chg="mod">
          <ac:chgData name="Nathália Demetrio" userId="73b6c4bd58836735" providerId="LiveId" clId="{C00AA7F5-0EC5-4656-84E5-B1513740F2F9}" dt="2022-10-16T18:00:41.711" v="23200" actId="1076"/>
          <ac:spMkLst>
            <pc:docMk/>
            <pc:sldMk cId="1714713530" sldId="1779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3" creationId="{4076FC6D-0CCA-DFAD-E31F-1F99192D0201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4" creationId="{C2DE60D8-6803-78B5-7810-6E3281FFDB04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5" creationId="{262D0852-6DCA-E3B0-D671-58CF55F1171E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6" creationId="{CF716A06-0EEA-541B-57EC-33CC3BFD0B7F}"/>
          </ac:spMkLst>
        </pc:spChg>
        <pc:spChg chg="add mod topLvl">
          <ac:chgData name="Nathália Demetrio" userId="73b6c4bd58836735" providerId="LiveId" clId="{C00AA7F5-0EC5-4656-84E5-B1513740F2F9}" dt="2022-10-16T18:38:31.213" v="23438" actId="14100"/>
          <ac:spMkLst>
            <pc:docMk/>
            <pc:sldMk cId="1714713530" sldId="1779"/>
            <ac:spMk id="11" creationId="{4A6063DC-36FE-EC64-935F-60D38EEAE800}"/>
          </ac:spMkLst>
        </pc:spChg>
        <pc:spChg chg="add del mod topLvl">
          <ac:chgData name="Nathália Demetrio" userId="73b6c4bd58836735" providerId="LiveId" clId="{C00AA7F5-0EC5-4656-84E5-B1513740F2F9}" dt="2022-10-16T19:57:32.706" v="23548" actId="478"/>
          <ac:spMkLst>
            <pc:docMk/>
            <pc:sldMk cId="1714713530" sldId="1779"/>
            <ac:spMk id="12" creationId="{55EF9D63-7FDC-2240-8069-29C3573C390D}"/>
          </ac:spMkLst>
        </pc:spChg>
        <pc:spChg chg="add mod topLvl">
          <ac:chgData name="Nathália Demetrio" userId="73b6c4bd58836735" providerId="LiveId" clId="{C00AA7F5-0EC5-4656-84E5-B1513740F2F9}" dt="2022-10-16T19:57:43.145" v="23550" actId="6549"/>
          <ac:spMkLst>
            <pc:docMk/>
            <pc:sldMk cId="1714713530" sldId="1779"/>
            <ac:spMk id="13" creationId="{CF5D218A-BC65-65AA-E80E-5787AD228512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4" creationId="{CB1B10C1-EE6A-2C33-7515-E5604530E5AB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5" creationId="{F2DCB901-6CFC-62BF-7021-A8B15D49A1A3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6" creationId="{E2AD43E4-FB62-43BC-CFB4-68477A4C9578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7" creationId="{306DC094-A17B-74D5-1278-625C85606259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20" creationId="{2B77FDE7-BC09-ACBF-FA07-CB5049476AB8}"/>
          </ac:spMkLst>
        </pc:spChg>
        <pc:grpChg chg="add del mod">
          <ac:chgData name="Nathália Demetrio" userId="73b6c4bd58836735" providerId="LiveId" clId="{C00AA7F5-0EC5-4656-84E5-B1513740F2F9}" dt="2022-10-16T17:52:46.348" v="23080" actId="165"/>
          <ac:grpSpMkLst>
            <pc:docMk/>
            <pc:sldMk cId="1714713530" sldId="1779"/>
            <ac:grpSpMk id="18" creationId="{8ECD0EA0-3A95-A898-CC80-F0196556C669}"/>
          </ac:grpSpMkLst>
        </pc:grpChg>
        <pc:grpChg chg="add del mod">
          <ac:chgData name="Nathália Demetrio" userId="73b6c4bd58836735" providerId="LiveId" clId="{C00AA7F5-0EC5-4656-84E5-B1513740F2F9}" dt="2022-10-16T17:53:07.020" v="23098" actId="165"/>
          <ac:grpSpMkLst>
            <pc:docMk/>
            <pc:sldMk cId="1714713530" sldId="1779"/>
            <ac:grpSpMk id="19" creationId="{5960A622-6303-0FCF-0A08-C23AD4E1EA26}"/>
          </ac:grpSpMkLst>
        </pc:grpChg>
        <pc:graphicFrameChg chg="del">
          <ac:chgData name="Nathália Demetrio" userId="73b6c4bd58836735" providerId="LiveId" clId="{C00AA7F5-0EC5-4656-84E5-B1513740F2F9}" dt="2022-10-16T17:08:43.172" v="22610" actId="478"/>
          <ac:graphicFrameMkLst>
            <pc:docMk/>
            <pc:sldMk cId="1714713530" sldId="1779"/>
            <ac:graphicFrameMk id="7" creationId="{1E706D47-AF1A-CB5C-39FA-4B9913E44351}"/>
          </ac:graphicFrameMkLst>
        </pc:graphicFrame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8" creationId="{D26CB0E9-3FDE-7945-FC9B-E00662E7DB52}"/>
          </ac:picMkLst>
        </pc:pic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9" creationId="{E3A37035-1005-C82C-9293-509D004A9CAD}"/>
          </ac:picMkLst>
        </pc:pic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10" creationId="{C19D8530-AAD4-68E9-79B2-DA833FC8BF83}"/>
          </ac:picMkLst>
        </pc:picChg>
      </pc:sldChg>
      <pc:sldChg chg="modSp add del mod">
        <pc:chgData name="Nathália Demetrio" userId="73b6c4bd58836735" providerId="LiveId" clId="{C00AA7F5-0EC5-4656-84E5-B1513740F2F9}" dt="2022-10-16T17:32:56.980" v="22935" actId="47"/>
        <pc:sldMkLst>
          <pc:docMk/>
          <pc:sldMk cId="2655552610" sldId="1780"/>
        </pc:sldMkLst>
        <pc:spChg chg="mod">
          <ac:chgData name="Nathália Demetrio" userId="73b6c4bd58836735" providerId="LiveId" clId="{C00AA7F5-0EC5-4656-84E5-B1513740F2F9}" dt="2022-10-16T17:26:49.505" v="22875" actId="14100"/>
          <ac:spMkLst>
            <pc:docMk/>
            <pc:sldMk cId="2655552610" sldId="1780"/>
            <ac:spMk id="7" creationId="{6A058D1C-BD82-B480-FF2C-40B39FE953A0}"/>
          </ac:spMkLst>
        </pc:spChg>
      </pc:sldChg>
      <pc:sldChg chg="addSp delSp modSp add mod modAnim">
        <pc:chgData name="Nathália Demetrio" userId="73b6c4bd58836735" providerId="LiveId" clId="{C00AA7F5-0EC5-4656-84E5-B1513740F2F9}" dt="2022-10-16T23:40:03.641" v="23915"/>
        <pc:sldMkLst>
          <pc:docMk/>
          <pc:sldMk cId="2922197722" sldId="1780"/>
        </pc:sldMkLst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6T23:39:26.876" v="23913" actId="20577"/>
          <ac:spMkLst>
            <pc:docMk/>
            <pc:sldMk cId="2922197722" sldId="1780"/>
            <ac:spMk id="19" creationId="{7FEDFC52-EB98-F1CC-A31F-67BDB214537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25" creationId="{CAEB9E7B-9A20-1A0D-8B40-B83AD1488721}"/>
          </ac:spMkLst>
        </pc:spChg>
        <pc:spChg chg="add mod">
          <ac:chgData name="Nathália Demetrio" userId="73b6c4bd58836735" providerId="LiveId" clId="{C00AA7F5-0EC5-4656-84E5-B1513740F2F9}" dt="2022-10-16T23:38:48.806" v="23879" actId="1076"/>
          <ac:spMkLst>
            <pc:docMk/>
            <pc:sldMk cId="2922197722" sldId="1780"/>
            <ac:spMk id="29" creationId="{76C85CE0-D300-A1A6-F8AC-D41EA78BBEC7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8" creationId="{86E4C289-D071-370E-7E9B-94D07FAEFA52}"/>
          </ac:spMkLst>
        </pc:spChg>
        <pc:spChg chg="add del mod">
          <ac:chgData name="Nathália Demetrio" userId="73b6c4bd58836735" providerId="LiveId" clId="{C00AA7F5-0EC5-4656-84E5-B1513740F2F9}" dt="2022-10-16T23:40:03.641" v="23915"/>
          <ac:spMkLst>
            <pc:docMk/>
            <pc:sldMk cId="2922197722" sldId="1780"/>
            <ac:spMk id="42" creationId="{75508614-C438-79AF-CE5B-817E5114D1D8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6T23:39:13.464" v="23891" actId="478"/>
          <ac:grpSpMkLst>
            <pc:docMk/>
            <pc:sldMk cId="2922197722" sldId="1780"/>
            <ac:grpSpMk id="20" creationId="{9D6116A6-C675-6A22-8EFF-72B709D0551A}"/>
          </ac:grpSpMkLst>
        </pc:grp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8" creationId="{D3D83343-51D1-BC3E-741C-E4547F942FCC}"/>
          </ac:picMkLst>
        </pc:picChg>
        <pc:picChg chg="add mod">
          <ac:chgData name="Nathália Demetrio" userId="73b6c4bd58836735" providerId="LiveId" clId="{C00AA7F5-0EC5-4656-84E5-B1513740F2F9}" dt="2022-10-16T23:38:56.225" v="23882" actId="1076"/>
          <ac:picMkLst>
            <pc:docMk/>
            <pc:sldMk cId="2922197722" sldId="1780"/>
            <ac:picMk id="30" creationId="{6AEC5A55-E7DA-92B3-E523-CDE4F5547166}"/>
          </ac:picMkLst>
        </pc:picChg>
        <pc:picChg chg="add mod">
          <ac:chgData name="Nathália Demetrio" userId="73b6c4bd58836735" providerId="LiveId" clId="{C00AA7F5-0EC5-4656-84E5-B1513740F2F9}" dt="2022-10-16T23:38:58.449" v="23884" actId="1076"/>
          <ac:picMkLst>
            <pc:docMk/>
            <pc:sldMk cId="2922197722" sldId="1780"/>
            <ac:picMk id="31" creationId="{05CA0836-C1CC-F72D-EDE0-6E921CD78CC6}"/>
          </ac:picMkLst>
        </pc:picChg>
        <pc:picChg chg="add mod">
          <ac:chgData name="Nathália Demetrio" userId="73b6c4bd58836735" providerId="LiveId" clId="{C00AA7F5-0EC5-4656-84E5-B1513740F2F9}" dt="2022-10-16T23:39:01.588" v="23887" actId="1076"/>
          <ac:picMkLst>
            <pc:docMk/>
            <pc:sldMk cId="2922197722" sldId="1780"/>
            <ac:picMk id="32" creationId="{78F9E1A9-8E6C-1031-3582-962A380BC3DC}"/>
          </ac:picMkLst>
        </pc:picChg>
        <pc:picChg chg="add mod">
          <ac:chgData name="Nathália Demetrio" userId="73b6c4bd58836735" providerId="LiveId" clId="{C00AA7F5-0EC5-4656-84E5-B1513740F2F9}" dt="2022-10-16T23:39:06.055" v="23890" actId="1076"/>
          <ac:picMkLst>
            <pc:docMk/>
            <pc:sldMk cId="2922197722" sldId="1780"/>
            <ac:picMk id="33" creationId="{1E62D10B-CA2A-4B07-3B25-B4B8A784B8CD}"/>
          </ac:picMkLst>
        </pc:picChg>
        <pc:picChg chg="add mod">
          <ac:chgData name="Nathália Demetrio" userId="73b6c4bd58836735" providerId="LiveId" clId="{C00AA7F5-0EC5-4656-84E5-B1513740F2F9}" dt="2022-10-16T23:39:05.465" v="23889" actId="1076"/>
          <ac:picMkLst>
            <pc:docMk/>
            <pc:sldMk cId="2922197722" sldId="1780"/>
            <ac:picMk id="34" creationId="{A5C1D97B-173F-A8FA-A10A-D6042292B276}"/>
          </ac:picMkLst>
        </pc:picChg>
        <pc:picChg chg="add mod">
          <ac:chgData name="Nathália Demetrio" userId="73b6c4bd58836735" providerId="LiveId" clId="{C00AA7F5-0EC5-4656-84E5-B1513740F2F9}" dt="2022-10-16T23:38:59.368" v="23885" actId="1076"/>
          <ac:picMkLst>
            <pc:docMk/>
            <pc:sldMk cId="2922197722" sldId="1780"/>
            <ac:picMk id="35" creationId="{6398B0F9-A5DC-666A-FE59-A8C44EBFDB20}"/>
          </ac:picMkLst>
        </pc:picChg>
        <pc:picChg chg="add mod">
          <ac:chgData name="Nathália Demetrio" userId="73b6c4bd58836735" providerId="LiveId" clId="{C00AA7F5-0EC5-4656-84E5-B1513740F2F9}" dt="2022-10-16T23:38:57.366" v="23883" actId="1076"/>
          <ac:picMkLst>
            <pc:docMk/>
            <pc:sldMk cId="2922197722" sldId="1780"/>
            <ac:picMk id="39" creationId="{3B30F245-1735-ED17-E72B-B99DE21466BD}"/>
          </ac:picMkLst>
        </pc:picChg>
        <pc:picChg chg="add mod">
          <ac:chgData name="Nathália Demetrio" userId="73b6c4bd58836735" providerId="LiveId" clId="{C00AA7F5-0EC5-4656-84E5-B1513740F2F9}" dt="2022-10-16T23:39:19.410" v="23894" actId="1076"/>
          <ac:picMkLst>
            <pc:docMk/>
            <pc:sldMk cId="2922197722" sldId="1780"/>
            <ac:picMk id="41" creationId="{A01D4F72-BECE-DF9D-96A1-B07157D84397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3" creationId="{3C98D059-C0F2-9F6F-9550-C600524C9164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4" creationId="{BFBECE5F-59BB-17F5-2958-91EDDA43613E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5" creationId="{B43C0B7F-6F7E-0776-0253-57EA0658FE1F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7" creationId="{4D6B0107-5889-FEAA-131A-C6588751EA14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8" creationId="{65314DF3-D230-158F-899A-A2311F9269A3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0" creationId="{C65DEF70-46BE-DE22-5528-05E4EEEAED37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1" creationId="{85B929DB-F2D7-803A-A924-17B44C7173B6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2" creationId="{C3BFCF0D-1D14-B5DE-7126-404C156BD014}"/>
          </ac:picMkLst>
        </pc:pic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9" creationId="{A8042F4C-EC01-EA0D-C4AF-1AB0B767A212}"/>
          </ac:cxnSpMkLst>
        </pc:cxnChg>
      </pc:sldChg>
      <pc:sldChg chg="addSp delSp modSp add mod">
        <pc:chgData name="Nathália Demetrio" userId="73b6c4bd58836735" providerId="LiveId" clId="{C00AA7F5-0EC5-4656-84E5-B1513740F2F9}" dt="2022-10-16T23:47:53.188" v="24001" actId="1076"/>
        <pc:sldMkLst>
          <pc:docMk/>
          <pc:sldMk cId="3474341090" sldId="1781"/>
        </pc:sldMkLst>
        <pc:spChg chg="mod">
          <ac:chgData name="Nathália Demetrio" userId="73b6c4bd58836735" providerId="LiveId" clId="{C00AA7F5-0EC5-4656-84E5-B1513740F2F9}" dt="2022-10-16T23:40:08.302" v="23921" actId="20577"/>
          <ac:spMkLst>
            <pc:docMk/>
            <pc:sldMk cId="3474341090" sldId="1781"/>
            <ac:spMk id="19" creationId="{7FEDFC52-EB98-F1CC-A31F-67BDB2145374}"/>
          </ac:spMkLst>
        </pc:spChg>
        <pc:spChg chg="mod">
          <ac:chgData name="Nathália Demetrio" userId="73b6c4bd58836735" providerId="LiveId" clId="{C00AA7F5-0EC5-4656-84E5-B1513740F2F9}" dt="2022-10-16T23:43:46.212" v="23969" actId="20577"/>
          <ac:spMkLst>
            <pc:docMk/>
            <pc:sldMk cId="3474341090" sldId="1781"/>
            <ac:spMk id="29" creationId="{76C85CE0-D300-A1A6-F8AC-D41EA78BBEC7}"/>
          </ac:spMkLst>
        </pc:spChg>
        <pc:picChg chg="add mod">
          <ac:chgData name="Nathália Demetrio" userId="73b6c4bd58836735" providerId="LiveId" clId="{C00AA7F5-0EC5-4656-84E5-B1513740F2F9}" dt="2022-10-16T23:40:22.653" v="23927" actId="1076"/>
          <ac:picMkLst>
            <pc:docMk/>
            <pc:sldMk cId="3474341090" sldId="1781"/>
            <ac:picMk id="3" creationId="{5B9CC913-6262-564E-F656-CE0447BBD202}"/>
          </ac:picMkLst>
        </pc:picChg>
        <pc:picChg chg="add mod">
          <ac:chgData name="Nathália Demetrio" userId="73b6c4bd58836735" providerId="LiveId" clId="{C00AA7F5-0EC5-4656-84E5-B1513740F2F9}" dt="2022-10-16T23:45:46.886" v="23982" actId="1076"/>
          <ac:picMkLst>
            <pc:docMk/>
            <pc:sldMk cId="3474341090" sldId="1781"/>
            <ac:picMk id="4" creationId="{E204FB65-DF4E-DBEA-DAB5-431FA53C3372}"/>
          </ac:picMkLst>
        </pc:picChg>
        <pc:picChg chg="add mod">
          <ac:chgData name="Nathália Demetrio" userId="73b6c4bd58836735" providerId="LiveId" clId="{C00AA7F5-0EC5-4656-84E5-B1513740F2F9}" dt="2022-10-16T23:43:18.764" v="23957" actId="14100"/>
          <ac:picMkLst>
            <pc:docMk/>
            <pc:sldMk cId="3474341090" sldId="1781"/>
            <ac:picMk id="6" creationId="{96336A11-A285-6E77-8EC4-2B888E748D6D}"/>
          </ac:picMkLst>
        </pc:picChg>
        <pc:picChg chg="add mod">
          <ac:chgData name="Nathália Demetrio" userId="73b6c4bd58836735" providerId="LiveId" clId="{C00AA7F5-0EC5-4656-84E5-B1513740F2F9}" dt="2022-10-16T23:43:29.050" v="23959" actId="1076"/>
          <ac:picMkLst>
            <pc:docMk/>
            <pc:sldMk cId="3474341090" sldId="1781"/>
            <ac:picMk id="8" creationId="{C9513D9A-A8AF-A33A-751C-65BE41D6004E}"/>
          </ac:picMkLst>
        </pc:picChg>
        <pc:picChg chg="add mod">
          <ac:chgData name="Nathália Demetrio" userId="73b6c4bd58836735" providerId="LiveId" clId="{C00AA7F5-0EC5-4656-84E5-B1513740F2F9}" dt="2022-10-16T23:43:35.527" v="23961" actId="1076"/>
          <ac:picMkLst>
            <pc:docMk/>
            <pc:sldMk cId="3474341090" sldId="1781"/>
            <ac:picMk id="10" creationId="{76F7761B-7F11-5F31-C550-C4067EC6D3BC}"/>
          </ac:picMkLst>
        </pc:picChg>
        <pc:picChg chg="add mod">
          <ac:chgData name="Nathália Demetrio" userId="73b6c4bd58836735" providerId="LiveId" clId="{C00AA7F5-0EC5-4656-84E5-B1513740F2F9}" dt="2022-10-16T23:43:35.527" v="23961" actId="1076"/>
          <ac:picMkLst>
            <pc:docMk/>
            <pc:sldMk cId="3474341090" sldId="1781"/>
            <ac:picMk id="12" creationId="{DE4B0C04-586A-198F-9CF5-26227C9C3E16}"/>
          </ac:picMkLst>
        </pc:picChg>
        <pc:picChg chg="add mod">
          <ac:chgData name="Nathália Demetrio" userId="73b6c4bd58836735" providerId="LiveId" clId="{C00AA7F5-0EC5-4656-84E5-B1513740F2F9}" dt="2022-10-16T23:47:48.831" v="23998" actId="1076"/>
          <ac:picMkLst>
            <pc:docMk/>
            <pc:sldMk cId="3474341090" sldId="1781"/>
            <ac:picMk id="14" creationId="{42B260B1-7244-9CA1-1A0D-B3FC1F369FD9}"/>
          </ac:picMkLst>
        </pc:picChg>
        <pc:picChg chg="add del mod">
          <ac:chgData name="Nathália Demetrio" userId="73b6c4bd58836735" providerId="LiveId" clId="{C00AA7F5-0EC5-4656-84E5-B1513740F2F9}" dt="2022-10-16T23:46:55.527" v="23989" actId="478"/>
          <ac:picMkLst>
            <pc:docMk/>
            <pc:sldMk cId="3474341090" sldId="1781"/>
            <ac:picMk id="16" creationId="{87678349-0B5A-487A-0CFF-5E0BBB08E33A}"/>
          </ac:picMkLst>
        </pc:picChg>
        <pc:picChg chg="add mod">
          <ac:chgData name="Nathália Demetrio" userId="73b6c4bd58836735" providerId="LiveId" clId="{C00AA7F5-0EC5-4656-84E5-B1513740F2F9}" dt="2022-10-16T23:47:49.679" v="23999" actId="1076"/>
          <ac:picMkLst>
            <pc:docMk/>
            <pc:sldMk cId="3474341090" sldId="1781"/>
            <ac:picMk id="18" creationId="{46871C62-4772-33AF-D8C6-6E595ED0B7E9}"/>
          </ac:picMkLst>
        </pc:picChg>
        <pc:picChg chg="add mod">
          <ac:chgData name="Nathália Demetrio" userId="73b6c4bd58836735" providerId="LiveId" clId="{C00AA7F5-0EC5-4656-84E5-B1513740F2F9}" dt="2022-10-16T23:47:51.914" v="24000" actId="1076"/>
          <ac:picMkLst>
            <pc:docMk/>
            <pc:sldMk cId="3474341090" sldId="1781"/>
            <ac:picMk id="20" creationId="{B33C834B-DACB-1207-D224-356E29D45837}"/>
          </ac:picMkLst>
        </pc:picChg>
        <pc:picChg chg="add mod">
          <ac:chgData name="Nathália Demetrio" userId="73b6c4bd58836735" providerId="LiveId" clId="{C00AA7F5-0EC5-4656-84E5-B1513740F2F9}" dt="2022-10-16T23:47:53.188" v="24001" actId="1076"/>
          <ac:picMkLst>
            <pc:docMk/>
            <pc:sldMk cId="3474341090" sldId="1781"/>
            <ac:picMk id="22" creationId="{EA1838E4-E8B0-3CB6-B102-43718354D02C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0" creationId="{6AEC5A55-E7DA-92B3-E523-CDE4F554716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1" creationId="{05CA0836-C1CC-F72D-EDE0-6E921CD78CC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2" creationId="{78F9E1A9-8E6C-1031-3582-962A380BC3DC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3" creationId="{1E62D10B-CA2A-4B07-3B25-B4B8A784B8CD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4" creationId="{A5C1D97B-173F-A8FA-A10A-D6042292B27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5" creationId="{6398B0F9-A5DC-666A-FE59-A8C44EBFDB20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9" creationId="{3B30F245-1735-ED17-E72B-B99DE21466BD}"/>
          </ac:picMkLst>
        </pc:picChg>
        <pc:picChg chg="del">
          <ac:chgData name="Nathália Demetrio" userId="73b6c4bd58836735" providerId="LiveId" clId="{C00AA7F5-0EC5-4656-84E5-B1513740F2F9}" dt="2022-10-16T23:40:12.991" v="23922" actId="478"/>
          <ac:picMkLst>
            <pc:docMk/>
            <pc:sldMk cId="3474341090" sldId="1781"/>
            <ac:picMk id="41" creationId="{A01D4F72-BECE-DF9D-96A1-B07157D84397}"/>
          </ac:picMkLst>
        </pc:picChg>
      </pc:sldChg>
      <pc:sldChg chg="del">
        <pc:chgData name="Nathália Demetrio" userId="73b6c4bd58836735" providerId="LiveId" clId="{C00AA7F5-0EC5-4656-84E5-B1513740F2F9}" dt="2022-10-17T17:35:59.383" v="24002" actId="47"/>
        <pc:sldMkLst>
          <pc:docMk/>
          <pc:sldMk cId="3578765667" sldId="1782"/>
        </pc:sldMkLst>
      </pc:sldChg>
      <pc:sldMasterChg chg="addSldLayout delSldLayout">
        <pc:chgData name="Nathália Demetrio" userId="73b6c4bd58836735" providerId="LiveId" clId="{C00AA7F5-0EC5-4656-84E5-B1513740F2F9}" dt="2022-10-14T04:54:20.327" v="19893" actId="47"/>
        <pc:sldMasterMkLst>
          <pc:docMk/>
          <pc:sldMasterMk cId="679663118" sldId="2147483706"/>
        </pc:sldMasterMkLst>
        <pc:sldLayoutChg chg="del">
          <pc:chgData name="Nathália Demetrio" userId="73b6c4bd58836735" providerId="LiveId" clId="{C00AA7F5-0EC5-4656-84E5-B1513740F2F9}" dt="2022-09-25T23:29:48.994" v="163" actId="47"/>
          <pc:sldLayoutMkLst>
            <pc:docMk/>
            <pc:sldMasterMk cId="679663118" sldId="2147483706"/>
            <pc:sldLayoutMk cId="3595362088" sldId="2147483740"/>
          </pc:sldLayoutMkLst>
        </pc:sldLayoutChg>
        <pc:sldLayoutChg chg="del">
          <pc:chgData name="Nathália Demetrio" userId="73b6c4bd58836735" providerId="LiveId" clId="{C00AA7F5-0EC5-4656-84E5-B1513740F2F9}" dt="2022-10-14T03:08:40.858" v="18602" actId="2696"/>
          <pc:sldLayoutMkLst>
            <pc:docMk/>
            <pc:sldMasterMk cId="679663118" sldId="2147483706"/>
            <pc:sldLayoutMk cId="1062267497" sldId="2147483753"/>
          </pc:sldLayoutMkLst>
        </pc:sldLayoutChg>
        <pc:sldLayoutChg chg="add del">
          <pc:chgData name="Nathália Demetrio" userId="73b6c4bd58836735" providerId="LiveId" clId="{C00AA7F5-0EC5-4656-84E5-B1513740F2F9}" dt="2022-10-03T02:21:40.092" v="3833" actId="47"/>
          <pc:sldLayoutMkLst>
            <pc:docMk/>
            <pc:sldMasterMk cId="679663118" sldId="2147483706"/>
            <pc:sldLayoutMk cId="3473115120" sldId="2147483754"/>
          </pc:sldLayoutMkLst>
        </pc:sldLayoutChg>
        <pc:sldLayoutChg chg="del">
          <pc:chgData name="Nathália Demetrio" userId="73b6c4bd58836735" providerId="LiveId" clId="{C00AA7F5-0EC5-4656-84E5-B1513740F2F9}" dt="2022-10-03T02:22:01.331" v="3840" actId="2696"/>
          <pc:sldLayoutMkLst>
            <pc:docMk/>
            <pc:sldMasterMk cId="679663118" sldId="2147483706"/>
            <pc:sldLayoutMk cId="3043103969" sldId="2147483755"/>
          </pc:sldLayoutMkLst>
        </pc:sldLayoutChg>
        <pc:sldLayoutChg chg="del">
          <pc:chgData name="Nathália Demetrio" userId="73b6c4bd58836735" providerId="LiveId" clId="{C00AA7F5-0EC5-4656-84E5-B1513740F2F9}" dt="2022-10-14T03:57:06.995" v="19568" actId="47"/>
          <pc:sldLayoutMkLst>
            <pc:docMk/>
            <pc:sldMasterMk cId="679663118" sldId="2147483706"/>
            <pc:sldLayoutMk cId="1127403103" sldId="2147483772"/>
          </pc:sldLayoutMkLst>
        </pc:sldLayoutChg>
        <pc:sldLayoutChg chg="del">
          <pc:chgData name="Nathália Demetrio" userId="73b6c4bd58836735" providerId="LiveId" clId="{C00AA7F5-0EC5-4656-84E5-B1513740F2F9}" dt="2022-10-13T00:41:46.648" v="12813" actId="47"/>
          <pc:sldLayoutMkLst>
            <pc:docMk/>
            <pc:sldMasterMk cId="679663118" sldId="2147483706"/>
            <pc:sldLayoutMk cId="2252085312" sldId="2147483772"/>
          </pc:sldLayoutMkLst>
        </pc:sldLayoutChg>
        <pc:sldLayoutChg chg="del">
          <pc:chgData name="Nathália Demetrio" userId="73b6c4bd58836735" providerId="LiveId" clId="{C00AA7F5-0EC5-4656-84E5-B1513740F2F9}" dt="2022-10-14T03:42:16.618" v="19456" actId="47"/>
          <pc:sldLayoutMkLst>
            <pc:docMk/>
            <pc:sldMasterMk cId="679663118" sldId="2147483706"/>
            <pc:sldLayoutMk cId="2772223072" sldId="2147483772"/>
          </pc:sldLayoutMkLst>
        </pc:sldLayoutChg>
        <pc:sldLayoutChg chg="del">
          <pc:chgData name="Nathália Demetrio" userId="73b6c4bd58836735" providerId="LiveId" clId="{C00AA7F5-0EC5-4656-84E5-B1513740F2F9}" dt="2022-10-12T17:47:03.287" v="10600" actId="47"/>
          <pc:sldLayoutMkLst>
            <pc:docMk/>
            <pc:sldMasterMk cId="679663118" sldId="2147483706"/>
            <pc:sldLayoutMk cId="3077001499" sldId="2147483772"/>
          </pc:sldLayoutMkLst>
        </pc:sldLayoutChg>
        <pc:sldLayoutChg chg="del">
          <pc:chgData name="Nathália Demetrio" userId="73b6c4bd58836735" providerId="LiveId" clId="{C00AA7F5-0EC5-4656-84E5-B1513740F2F9}" dt="2022-10-14T04:54:20.327" v="19893" actId="47"/>
          <pc:sldLayoutMkLst>
            <pc:docMk/>
            <pc:sldMasterMk cId="679663118" sldId="2147483706"/>
            <pc:sldLayoutMk cId="3716987102" sldId="214748377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4:10:20.688" v="13558" actId="47"/>
        <pc:sldMasterMkLst>
          <pc:docMk/>
          <pc:sldMasterMk cId="2628320136" sldId="2147483716"/>
        </pc:sldMasterMkLst>
        <pc:sldLayoutChg chg="del">
          <pc:chgData name="Nathália Demetrio" userId="73b6c4bd58836735" providerId="LiveId" clId="{C00AA7F5-0EC5-4656-84E5-B1513740F2F9}" dt="2022-10-13T04:10:20.688" v="13558" actId="47"/>
          <pc:sldLayoutMkLst>
            <pc:docMk/>
            <pc:sldMasterMk cId="2628320136" sldId="2147483716"/>
            <pc:sldLayoutMk cId="1742900774" sldId="2147483758"/>
          </pc:sldLayoutMkLst>
        </pc:sldLayoutChg>
      </pc:sldMasterChg>
      <pc:sldMasterChg chg="add del addSldLayout delSldLayout">
        <pc:chgData name="Nathália Demetrio" userId="73b6c4bd58836735" providerId="LiveId" clId="{C00AA7F5-0EC5-4656-84E5-B1513740F2F9}" dt="2022-10-05T05:25:12.187" v="6145" actId="47"/>
        <pc:sldMasterMkLst>
          <pc:docMk/>
          <pc:sldMasterMk cId="3058024165" sldId="2147483740"/>
        </pc:sldMasterMkLst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789030719" sldId="214748374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53889232" sldId="2147483742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575385258" sldId="2147483743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67738589" sldId="2147483744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71340555" sldId="2147483745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671561445" sldId="2147483746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55338677" sldId="2147483747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441133931" sldId="2147483748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63620308" sldId="2147483749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723793213" sldId="2147483750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4028942601" sldId="214748375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8146595" sldId="214748375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0:50:05.348" v="12953" actId="47"/>
        <pc:sldMasterMkLst>
          <pc:docMk/>
          <pc:sldMasterMk cId="2053789258" sldId="2147483754"/>
        </pc:sldMasterMkLst>
        <pc:sldLayoutChg chg="del">
          <pc:chgData name="Nathália Demetrio" userId="73b6c4bd58836735" providerId="LiveId" clId="{C00AA7F5-0EC5-4656-84E5-B1513740F2F9}" dt="2022-10-13T00:50:05.348" v="12953" actId="47"/>
          <pc:sldLayoutMkLst>
            <pc:docMk/>
            <pc:sldMasterMk cId="2053789258" sldId="2147483754"/>
            <pc:sldLayoutMk cId="1213235620" sldId="2147483757"/>
          </pc:sldLayoutMkLst>
        </pc:sldLayoutChg>
      </pc:sldMasterChg>
      <pc:sldMasterChg chg="del delSldLayout">
        <pc:chgData name="Nathália Demetrio" userId="73b6c4bd58836735" providerId="LiveId" clId="{C00AA7F5-0EC5-4656-84E5-B1513740F2F9}" dt="2022-10-14T04:56:19.035" v="19946" actId="47"/>
        <pc:sldMasterMkLst>
          <pc:docMk/>
          <pc:sldMasterMk cId="1905169884" sldId="2147483759"/>
        </pc:sldMasterMkLst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67375702" sldId="214748376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2639249" sldId="2147483761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705790552" sldId="2147483762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577452633" sldId="2147483763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291406536" sldId="2147483764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2150993271" sldId="2147483765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900224550" sldId="2147483766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327084997" sldId="2147483767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4744069" sldId="2147483768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184233307" sldId="2147483769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69642566" sldId="214748377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379022571" sldId="2147483771"/>
          </pc:sldLayoutMkLst>
        </pc:sldLayoutChg>
      </pc:sldMasterChg>
    </pc:docChg>
  </pc:docChgLst>
  <pc:docChgLst>
    <pc:chgData name="Nathália Demetrio" userId="73b6c4bd58836735" providerId="LiveId" clId="{39F4C9B5-08A3-434E-8AC7-D2289FF67196}"/>
    <pc:docChg chg="undo custSel addSld delSld modSld sldOrd addSection modSection">
      <pc:chgData name="Nathália Demetrio" userId="73b6c4bd58836735" providerId="LiveId" clId="{39F4C9B5-08A3-434E-8AC7-D2289FF67196}" dt="2022-06-20T01:24:48.025" v="1083" actId="20577"/>
      <pc:docMkLst>
        <pc:docMk/>
      </pc:docMkLst>
      <pc:sldChg chg="modSp mod addAnim delAnim modAnim modNotesTx">
        <pc:chgData name="Nathália Demetrio" userId="73b6c4bd58836735" providerId="LiveId" clId="{39F4C9B5-08A3-434E-8AC7-D2289FF67196}" dt="2022-06-20T01:24:48.025" v="1083" actId="20577"/>
        <pc:sldMkLst>
          <pc:docMk/>
          <pc:sldMk cId="1363022931" sldId="263"/>
        </pc:sldMkLst>
        <pc:spChg chg="mod">
          <ac:chgData name="Nathália Demetrio" userId="73b6c4bd58836735" providerId="LiveId" clId="{39F4C9B5-08A3-434E-8AC7-D2289FF67196}" dt="2022-06-20T01:24:48.025" v="1083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delSp modSp del">
        <pc:chgData name="Nathália Demetrio" userId="73b6c4bd58836735" providerId="LiveId" clId="{39F4C9B5-08A3-434E-8AC7-D2289FF67196}" dt="2022-06-12T19:41:32.636" v="142" actId="47"/>
        <pc:sldMkLst>
          <pc:docMk/>
          <pc:sldMk cId="3806932188" sldId="293"/>
        </pc:sldMkLst>
        <pc:picChg chg="del mod">
          <ac:chgData name="Nathália Demetrio" userId="73b6c4bd58836735" providerId="LiveId" clId="{39F4C9B5-08A3-434E-8AC7-D2289FF67196}" dt="2022-06-12T19:39:22.179" v="141" actId="478"/>
          <ac:picMkLst>
            <pc:docMk/>
            <pc:sldMk cId="3806932188" sldId="293"/>
            <ac:picMk id="2052" creationId="{08C9DB92-F4C5-32E4-4521-3C6D8DC4501B}"/>
          </ac:picMkLst>
        </pc:picChg>
      </pc:sldChg>
      <pc:sldChg chg="modSp mod modAnim">
        <pc:chgData name="Nathália Demetrio" userId="73b6c4bd58836735" providerId="LiveId" clId="{39F4C9B5-08A3-434E-8AC7-D2289FF67196}" dt="2022-06-20T00:34:53.131" v="796" actId="20577"/>
        <pc:sldMkLst>
          <pc:docMk/>
          <pc:sldMk cId="1601815084" sldId="304"/>
        </pc:sldMkLst>
        <pc:spChg chg="mod">
          <ac:chgData name="Nathália Demetrio" userId="73b6c4bd58836735" providerId="LiveId" clId="{39F4C9B5-08A3-434E-8AC7-D2289FF67196}" dt="2022-06-20T00:34:53.131" v="796" actId="20577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">
        <pc:chgData name="Nathália Demetrio" userId="73b6c4bd58836735" providerId="LiveId" clId="{39F4C9B5-08A3-434E-8AC7-D2289FF67196}" dt="2022-06-12T19:47:13.937" v="218" actId="14100"/>
        <pc:sldMkLst>
          <pc:docMk/>
          <pc:sldMk cId="1991342306" sldId="305"/>
        </pc:sldMkLst>
        <pc:spChg chg="mod">
          <ac:chgData name="Nathália Demetrio" userId="73b6c4bd58836735" providerId="LiveId" clId="{39F4C9B5-08A3-434E-8AC7-D2289FF67196}" dt="2022-06-12T19:47:13.937" v="218" actId="14100"/>
          <ac:spMkLst>
            <pc:docMk/>
            <pc:sldMk cId="1991342306" sldId="305"/>
            <ac:spMk id="3" creationId="{00000000-0000-0000-0000-000000000000}"/>
          </ac:spMkLst>
        </pc:spChg>
      </pc:sldChg>
      <pc:sldChg chg="addSp modSp mod">
        <pc:chgData name="Nathália Demetrio" userId="73b6c4bd58836735" providerId="LiveId" clId="{39F4C9B5-08A3-434E-8AC7-D2289FF67196}" dt="2022-06-18T13:48:38.852" v="750" actId="1076"/>
        <pc:sldMkLst>
          <pc:docMk/>
          <pc:sldMk cId="1099908095" sldId="308"/>
        </pc:sldMkLst>
        <pc:spChg chg="add mod">
          <ac:chgData name="Nathália Demetrio" userId="73b6c4bd58836735" providerId="LiveId" clId="{39F4C9B5-08A3-434E-8AC7-D2289FF67196}" dt="2022-06-18T13:48:38.852" v="750" actId="1076"/>
          <ac:spMkLst>
            <pc:docMk/>
            <pc:sldMk cId="1099908095" sldId="308"/>
            <ac:spMk id="3" creationId="{B0000373-EE7F-4274-9CA0-B251D3C35B8B}"/>
          </ac:spMkLst>
        </pc:spChg>
      </pc:sldChg>
      <pc:sldChg chg="delSp modSp mod modAnim">
        <pc:chgData name="Nathália Demetrio" userId="73b6c4bd58836735" providerId="LiveId" clId="{39F4C9B5-08A3-434E-8AC7-D2289FF67196}" dt="2022-06-12T19:44:42.940" v="216" actId="14100"/>
        <pc:sldMkLst>
          <pc:docMk/>
          <pc:sldMk cId="1438557987" sldId="1349"/>
        </pc:sldMkLst>
        <pc:spChg chg="del">
          <ac:chgData name="Nathália Demetrio" userId="73b6c4bd58836735" providerId="LiveId" clId="{39F4C9B5-08A3-434E-8AC7-D2289FF67196}" dt="2022-06-12T19:32:45.869" v="139" actId="478"/>
          <ac:spMkLst>
            <pc:docMk/>
            <pc:sldMk cId="1438557987" sldId="1349"/>
            <ac:spMk id="4" creationId="{00000000-0000-0000-0000-000000000000}"/>
          </ac:spMkLst>
        </pc:spChg>
        <pc:spChg chg="mod">
          <ac:chgData name="Nathália Demetrio" userId="73b6c4bd58836735" providerId="LiveId" clId="{39F4C9B5-08A3-434E-8AC7-D2289FF67196}" dt="2022-06-12T19:43:50.209" v="207" actId="1076"/>
          <ac:spMkLst>
            <pc:docMk/>
            <pc:sldMk cId="1438557987" sldId="1349"/>
            <ac:spMk id="15" creationId="{03778B66-E642-7457-4A26-C216CB4BD325}"/>
          </ac:spMkLst>
        </pc:spChg>
        <pc:spChg chg="mod">
          <ac:chgData name="Nathália Demetrio" userId="73b6c4bd58836735" providerId="LiveId" clId="{39F4C9B5-08A3-434E-8AC7-D2289FF67196}" dt="2022-06-12T19:44:42.940" v="216" actId="14100"/>
          <ac:spMkLst>
            <pc:docMk/>
            <pc:sldMk cId="1438557987" sldId="1349"/>
            <ac:spMk id="16" creationId="{8317D0E5-B4FA-4756-B4F7-84CE72687EDA}"/>
          </ac:spMkLst>
        </pc:spChg>
        <pc:spChg chg="mod">
          <ac:chgData name="Nathália Demetrio" userId="73b6c4bd58836735" providerId="LiveId" clId="{39F4C9B5-08A3-434E-8AC7-D2289FF67196}" dt="2022-06-12T19:43:30.672" v="199" actId="14100"/>
          <ac:spMkLst>
            <pc:docMk/>
            <pc:sldMk cId="1438557987" sldId="1349"/>
            <ac:spMk id="30" creationId="{3ED3094E-C4F9-7C06-30F8-E5164CDAE4F9}"/>
          </ac:spMkLst>
        </pc:spChg>
        <pc:spChg chg="mod">
          <ac:chgData name="Nathália Demetrio" userId="73b6c4bd58836735" providerId="LiveId" clId="{39F4C9B5-08A3-434E-8AC7-D2289FF67196}" dt="2022-06-12T19:43:54.253" v="209" actId="14100"/>
          <ac:spMkLst>
            <pc:docMk/>
            <pc:sldMk cId="1438557987" sldId="1349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39F4C9B5-08A3-434E-8AC7-D2289FF67196}" dt="2022-06-10T03:46:27.436" v="101" actId="1035"/>
        <pc:sldMkLst>
          <pc:docMk/>
          <pc:sldMk cId="1564425771" sldId="1350"/>
        </pc:sldMkLst>
        <pc:spChg chg="mod">
          <ac:chgData name="Nathália Demetrio" userId="73b6c4bd58836735" providerId="LiveId" clId="{39F4C9B5-08A3-434E-8AC7-D2289FF67196}" dt="2022-06-10T03:42:11.059" v="37" actId="20577"/>
          <ac:spMkLst>
            <pc:docMk/>
            <pc:sldMk cId="1564425771" sldId="1350"/>
            <ac:spMk id="2" creationId="{00000000-0000-0000-0000-000000000000}"/>
          </ac:spMkLst>
        </pc:spChg>
        <pc:spChg chg="add mod">
          <ac:chgData name="Nathália Demetrio" userId="73b6c4bd58836735" providerId="LiveId" clId="{39F4C9B5-08A3-434E-8AC7-D2289FF67196}" dt="2022-06-10T03:45:41.806" v="84" actId="108"/>
          <ac:spMkLst>
            <pc:docMk/>
            <pc:sldMk cId="1564425771" sldId="1350"/>
            <ac:spMk id="9" creationId="{8BC6C3FD-38D7-8279-F5B7-FAE7F8AD1235}"/>
          </ac:spMkLst>
        </pc:spChg>
        <pc:spChg chg="add mod">
          <ac:chgData name="Nathália Demetrio" userId="73b6c4bd58836735" providerId="LiveId" clId="{39F4C9B5-08A3-434E-8AC7-D2289FF67196}" dt="2022-06-10T03:45:42.451" v="85" actId="108"/>
          <ac:spMkLst>
            <pc:docMk/>
            <pc:sldMk cId="1564425771" sldId="1350"/>
            <ac:spMk id="10" creationId="{2C9D71D0-28ED-7C0E-725F-C43E95FCDAB5}"/>
          </ac:spMkLst>
        </pc:spChg>
        <pc:spChg chg="add mod">
          <ac:chgData name="Nathália Demetrio" userId="73b6c4bd58836735" providerId="LiveId" clId="{39F4C9B5-08A3-434E-8AC7-D2289FF67196}" dt="2022-06-10T03:45:42.922" v="86" actId="108"/>
          <ac:spMkLst>
            <pc:docMk/>
            <pc:sldMk cId="1564425771" sldId="1350"/>
            <ac:spMk id="11" creationId="{7143C882-6C7F-1339-DBBA-5F06BD0FEAAC}"/>
          </ac:spMkLst>
        </pc:spChg>
        <pc:spChg chg="add mod">
          <ac:chgData name="Nathália Demetrio" userId="73b6c4bd58836735" providerId="LiveId" clId="{39F4C9B5-08A3-434E-8AC7-D2289FF67196}" dt="2022-06-10T03:46:02.039" v="91" actId="14100"/>
          <ac:spMkLst>
            <pc:docMk/>
            <pc:sldMk cId="1564425771" sldId="1350"/>
            <ac:spMk id="14" creationId="{B8F51A52-27B1-7713-47E3-642A6D95206A}"/>
          </ac:spMkLst>
        </pc:spChg>
        <pc:spChg chg="add mod">
          <ac:chgData name="Nathália Demetrio" userId="73b6c4bd58836735" providerId="LiveId" clId="{39F4C9B5-08A3-434E-8AC7-D2289FF67196}" dt="2022-06-10T03:46:27.436" v="101" actId="1035"/>
          <ac:spMkLst>
            <pc:docMk/>
            <pc:sldMk cId="1564425771" sldId="1350"/>
            <ac:spMk id="15" creationId="{63C94909-DA1A-5101-F997-A44B2CC6395B}"/>
          </ac:spMkLst>
        </pc:spChg>
        <pc:spChg chg="add mod">
          <ac:chgData name="Nathália Demetrio" userId="73b6c4bd58836735" providerId="LiveId" clId="{39F4C9B5-08A3-434E-8AC7-D2289FF67196}" dt="2022-06-10T03:46:03.447" v="92"/>
          <ac:spMkLst>
            <pc:docMk/>
            <pc:sldMk cId="1564425771" sldId="1350"/>
            <ac:spMk id="16" creationId="{92FC9384-8BF5-E69B-B679-EE4C5147D93E}"/>
          </ac:spMkLst>
        </pc:spChg>
        <pc:picChg chg="del">
          <ac:chgData name="Nathália Demetrio" userId="73b6c4bd58836735" providerId="LiveId" clId="{39F4C9B5-08A3-434E-8AC7-D2289FF67196}" dt="2022-06-10T03:40:47" v="9" actId="478"/>
          <ac:picMkLst>
            <pc:docMk/>
            <pc:sldMk cId="1564425771" sldId="1350"/>
            <ac:picMk id="3" creationId="{00000000-0000-0000-0000-000000000000}"/>
          </ac:picMkLst>
        </pc:picChg>
        <pc:picChg chg="add del mod">
          <ac:chgData name="Nathália Demetrio" userId="73b6c4bd58836735" providerId="LiveId" clId="{39F4C9B5-08A3-434E-8AC7-D2289FF67196}" dt="2022-06-10T03:42:50.092" v="38" actId="478"/>
          <ac:picMkLst>
            <pc:docMk/>
            <pc:sldMk cId="1564425771" sldId="1350"/>
            <ac:picMk id="6" creationId="{867FF930-EA71-ABA0-1A8F-4D68690A0C91}"/>
          </ac:picMkLst>
        </pc:picChg>
        <pc:picChg chg="add del mod">
          <ac:chgData name="Nathália Demetrio" userId="73b6c4bd58836735" providerId="LiveId" clId="{39F4C9B5-08A3-434E-8AC7-D2289FF67196}" dt="2022-06-10T03:44:24.539" v="59" actId="478"/>
          <ac:picMkLst>
            <pc:docMk/>
            <pc:sldMk cId="1564425771" sldId="1350"/>
            <ac:picMk id="8" creationId="{A152C9D6-92A0-C0B2-0435-2EC534F644EF}"/>
          </ac:picMkLst>
        </pc:picChg>
        <pc:picChg chg="add mod ord">
          <ac:chgData name="Nathália Demetrio" userId="73b6c4bd58836735" providerId="LiveId" clId="{39F4C9B5-08A3-434E-8AC7-D2289FF67196}" dt="2022-06-10T03:46:17.907" v="98" actId="14100"/>
          <ac:picMkLst>
            <pc:docMk/>
            <pc:sldMk cId="1564425771" sldId="1350"/>
            <ac:picMk id="13" creationId="{71DFF67E-8850-C4A3-27A9-4F784AA7F94E}"/>
          </ac:picMkLst>
        </pc:picChg>
      </pc:sldChg>
      <pc:sldChg chg="add del">
        <pc:chgData name="Nathália Demetrio" userId="73b6c4bd58836735" providerId="LiveId" clId="{39F4C9B5-08A3-434E-8AC7-D2289FF67196}" dt="2022-06-10T03:40:28.778" v="1"/>
        <pc:sldMkLst>
          <pc:docMk/>
          <pc:sldMk cId="3393791089" sldId="1350"/>
        </pc:sldMkLst>
      </pc:sldChg>
      <pc:sldChg chg="delSp modSp add mod modAnim">
        <pc:chgData name="Nathália Demetrio" userId="73b6c4bd58836735" providerId="LiveId" clId="{39F4C9B5-08A3-434E-8AC7-D2289FF67196}" dt="2022-06-10T04:10:16.929" v="138" actId="478"/>
        <pc:sldMkLst>
          <pc:docMk/>
          <pc:sldMk cId="4018538385" sldId="1351"/>
        </pc:sldMkLst>
        <pc:spChg chg="mod">
          <ac:chgData name="Nathália Demetrio" userId="73b6c4bd58836735" providerId="LiveId" clId="{39F4C9B5-08A3-434E-8AC7-D2289FF67196}" dt="2022-06-10T04:07:39.546" v="137" actId="20577"/>
          <ac:spMkLst>
            <pc:docMk/>
            <pc:sldMk cId="4018538385" sldId="1351"/>
            <ac:spMk id="2" creationId="{00000000-0000-0000-0000-000000000000}"/>
          </ac:spMkLst>
        </pc:spChg>
        <pc:grpChg chg="del">
          <ac:chgData name="Nathália Demetrio" userId="73b6c4bd58836735" providerId="LiveId" clId="{39F4C9B5-08A3-434E-8AC7-D2289FF67196}" dt="2022-06-10T04:10:16.929" v="138" actId="478"/>
          <ac:grpSpMkLst>
            <pc:docMk/>
            <pc:sldMk cId="4018538385" sldId="1351"/>
            <ac:grpSpMk id="28" creationId="{F4C6B041-7C10-F2CE-AED2-E346788148D6}"/>
          </ac:grpSpMkLst>
        </pc:grpChg>
        <pc:graphicFrameChg chg="del">
          <ac:chgData name="Nathália Demetrio" userId="73b6c4bd58836735" providerId="LiveId" clId="{39F4C9B5-08A3-434E-8AC7-D2289FF67196}" dt="2022-06-10T04:10:16.929" v="138" actId="478"/>
          <ac:graphicFrameMkLst>
            <pc:docMk/>
            <pc:sldMk cId="4018538385" sldId="1351"/>
            <ac:graphicFrameMk id="24" creationId="{5756A839-B7C8-9549-9F39-ABD0524E125E}"/>
          </ac:graphicFrameMkLst>
        </pc:graphicFrame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6" creationId="{B8F1FCB5-EB7E-1715-3D3C-5EFD621AAC44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7" creationId="{A8439C82-796F-5E65-1838-1F52DBDCF11F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7" creationId="{A1695535-7F6B-71D6-62E8-244CD1314A32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9" creationId="{64923AA6-8CEE-9DC3-2B19-5F454D64B3CA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0" creationId="{F4434DCE-34A2-450F-85CC-09CB6CE9452E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1" creationId="{353F821D-DFE7-00A5-F221-0CEDB52039FC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2" creationId="{2682F378-BD41-A6F9-5034-A3ED59F65796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3" creationId="{04871DB9-D135-2332-8042-28C583D27FC8}"/>
          </ac:picMkLst>
        </pc:picChg>
      </pc:sldChg>
    </pc:docChg>
  </pc:docChgLst>
  <pc:docChgLst>
    <pc:chgData name="Nathália Demetrio" userId="73b6c4bd58836735" providerId="LiveId" clId="{3F2D678D-DB24-48BC-AFD0-4998010C7E6F}"/>
    <pc:docChg chg="undo custSel addSld modSld addSection delSection modSection">
      <pc:chgData name="Nathália Demetrio" userId="73b6c4bd58836735" providerId="LiveId" clId="{3F2D678D-DB24-48BC-AFD0-4998010C7E6F}" dt="2022-08-21T16:43:38.750" v="135" actId="17846"/>
      <pc:docMkLst>
        <pc:docMk/>
      </pc:docMkLst>
      <pc:sldChg chg="modSp mod">
        <pc:chgData name="Nathália Demetrio" userId="73b6c4bd58836735" providerId="LiveId" clId="{3F2D678D-DB24-48BC-AFD0-4998010C7E6F}" dt="2022-08-14T23:35:53.349" v="95" actId="1035"/>
        <pc:sldMkLst>
          <pc:docMk/>
          <pc:sldMk cId="1792905964" sldId="259"/>
        </pc:sldMkLst>
        <pc:spChg chg="mod">
          <ac:chgData name="Nathália Demetrio" userId="73b6c4bd58836735" providerId="LiveId" clId="{3F2D678D-DB24-48BC-AFD0-4998010C7E6F}" dt="2022-08-14T23:35:53.349" v="95" actId="1035"/>
          <ac:spMkLst>
            <pc:docMk/>
            <pc:sldMk cId="1792905964" sldId="259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47.702" v="78" actId="1035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">
        <pc:chgData name="Nathália Demetrio" userId="73b6c4bd58836735" providerId="LiveId" clId="{3F2D678D-DB24-48BC-AFD0-4998010C7E6F}" dt="2022-08-14T23:37:01.022" v="120" actId="1035"/>
        <pc:sldMkLst>
          <pc:docMk/>
          <pc:sldMk cId="2906811147" sldId="298"/>
        </pc:sldMkLst>
        <pc:spChg chg="mod">
          <ac:chgData name="Nathália Demetrio" userId="73b6c4bd58836735" providerId="LiveId" clId="{3F2D678D-DB24-48BC-AFD0-4998010C7E6F}" dt="2022-08-14T23:37:01.022" v="120" actId="1035"/>
          <ac:spMkLst>
            <pc:docMk/>
            <pc:sldMk cId="2906811147" sldId="298"/>
            <ac:spMk id="17" creationId="{3D64450E-CAE7-6F95-81BA-5CCB40C74B7F}"/>
          </ac:spMkLst>
        </pc:s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4" creationId="{E42F4E34-BBE0-2CDF-68B3-894EB0AC6885}"/>
          </ac:grpSpMkLst>
        </pc:gr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5" creationId="{A42E9A62-80C2-5403-00F5-B3C0C5DF6A31}"/>
          </ac:grpSpMkLst>
        </pc:grp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6" creationId="{C090AE11-E2E1-ABFD-9F07-93C0A1A02E63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8" creationId="{1B11057F-66FB-C72A-92CC-41430022B0B6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9" creationId="{23B05204-75FE-0DFD-2959-01A0DA66D158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0" creationId="{C112E75B-6ED4-F4D8-555B-42849B4CD4A2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1" creationId="{A562448D-636B-D2BC-AD96-ADADEF5614DE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026" creationId="{22EA659E-5096-709C-12CE-2B6147CFEBC0}"/>
          </ac:picMkLst>
        </pc:picChg>
      </pc:sldChg>
      <pc:sldChg chg="modSp">
        <pc:chgData name="Nathália Demetrio" userId="73b6c4bd58836735" providerId="LiveId" clId="{3F2D678D-DB24-48BC-AFD0-4998010C7E6F}" dt="2022-08-14T23:35:36.764" v="75" actId="1035"/>
        <pc:sldMkLst>
          <pc:docMk/>
          <pc:sldMk cId="3683050029" sldId="318"/>
        </pc:sldMkLst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2" creationId="{1B1D50C1-1BA0-E5B3-D11F-40791A914ADF}"/>
          </ac:picMkLst>
        </pc:picChg>
      </pc:sldChg>
      <pc:sldChg chg="addSp delSp modSp add mod delAnim modAnim">
        <pc:chgData name="Nathália Demetrio" userId="73b6c4bd58836735" providerId="LiveId" clId="{3F2D678D-DB24-48BC-AFD0-4998010C7E6F}" dt="2022-08-14T23:35:06.557" v="54" actId="20577"/>
        <pc:sldMkLst>
          <pc:docMk/>
          <pc:sldMk cId="1565037029" sldId="1359"/>
        </pc:sldMkLst>
        <pc:spChg chg="add mod">
          <ac:chgData name="Nathália Demetrio" userId="73b6c4bd58836735" providerId="LiveId" clId="{3F2D678D-DB24-48BC-AFD0-4998010C7E6F}" dt="2022-08-14T23:35:06.557" v="54" actId="20577"/>
          <ac:spMkLst>
            <pc:docMk/>
            <pc:sldMk cId="1565037029" sldId="1359"/>
            <ac:spMk id="3" creationId="{718A9971-7661-B157-B9D1-3E31E041622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6" creationId="{54D62E98-44F9-B73B-6A12-03D82AE30C5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4" creationId="{78DA3DF6-6F77-AD17-E9DF-0411AE3F927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5" creationId="{03778B66-E642-7457-4A26-C216CB4BD32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8" creationId="{0A5E5C7D-B276-3EE8-BEDC-067443B26C6F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9" creationId="{9B310769-8D21-CD54-D99A-1C40CB16A19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0" creationId="{718D6540-EBE2-A3FF-B291-53B7FDCCF5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1" creationId="{3D4D1DC6-86FE-B08D-413B-5BD46E9F7FE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2" creationId="{62D95CEF-2998-850E-F72F-BA8F9D11D9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3" creationId="{AAB4A794-E590-BC13-17F3-5C4E3A5785A8}"/>
          </ac:spMkLst>
        </pc:spChg>
        <pc:spChg chg="mod">
          <ac:chgData name="Nathália Demetrio" userId="73b6c4bd58836735" providerId="LiveId" clId="{3F2D678D-DB24-48BC-AFD0-4998010C7E6F}" dt="2022-08-14T23:34:23.961" v="32" actId="20577"/>
          <ac:spMkLst>
            <pc:docMk/>
            <pc:sldMk cId="1565037029" sldId="1359"/>
            <ac:spMk id="24" creationId="{C30BE593-7298-D15A-E142-E96F89A3F13D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8" creationId="{1C910E9F-C1A5-CE99-FCF4-82C69A72321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9" creationId="{085EFA1C-FFE2-F26F-901A-AA004EB9173E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0" creationId="{3ED3094E-C4F9-7C06-30F8-E5164CDAE4F9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1" creationId="{87EB912A-CEA1-F8D1-11E0-0C9740B39F6E}"/>
          </ac:spMkLst>
        </pc:spChg>
        <pc:picChg chg="add mod">
          <ac:chgData name="Nathália Demetrio" userId="73b6c4bd58836735" providerId="LiveId" clId="{3F2D678D-DB24-48BC-AFD0-4998010C7E6F}" dt="2022-08-14T23:35:01.619" v="42" actId="207"/>
          <ac:picMkLst>
            <pc:docMk/>
            <pc:sldMk cId="1565037029" sldId="1359"/>
            <ac:picMk id="4" creationId="{4C8FB262-03F0-B858-B9FA-6FF809AE5F49}"/>
          </ac:picMkLst>
        </pc:picChg>
        <pc:picChg chg="del mod">
          <ac:chgData name="Nathália Demetrio" userId="73b6c4bd58836735" providerId="LiveId" clId="{3F2D678D-DB24-48BC-AFD0-4998010C7E6F}" dt="2022-08-14T23:34:46" v="37" actId="478"/>
          <ac:picMkLst>
            <pc:docMk/>
            <pc:sldMk cId="1565037029" sldId="1359"/>
            <ac:picMk id="25" creationId="{11BE10B1-0413-0E0E-C868-8B6D89490B8A}"/>
          </ac:picMkLst>
        </pc:picChg>
      </pc:sldChg>
    </pc:docChg>
  </pc:docChgLst>
  <pc:docChgLst>
    <pc:chgData name="Nathália Demetrio" userId="73b6c4bd58836735" providerId="LiveId" clId="{6D6C9C41-DF42-4EF0-A890-ED90D6FD2B7B}"/>
    <pc:docChg chg="undo custSel addSld delSld modSld sldOrd delMainMaster addSection delSection modSection">
      <pc:chgData name="Nathália Demetrio" userId="73b6c4bd58836735" providerId="LiveId" clId="{6D6C9C41-DF42-4EF0-A890-ED90D6FD2B7B}" dt="2022-07-15T03:56:26.851" v="141" actId="22"/>
      <pc:docMkLst>
        <pc:docMk/>
      </pc:docMkLst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708352490" sldId="703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830365596" sldId="704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538909833" sldId="705"/>
        </pc:sldMkLst>
      </pc:sldChg>
      <pc:sldChg chg="del">
        <pc:chgData name="Nathália Demetrio" userId="73b6c4bd58836735" providerId="LiveId" clId="{6D6C9C41-DF42-4EF0-A890-ED90D6FD2B7B}" dt="2022-07-15T01:34:36.536" v="62" actId="47"/>
        <pc:sldMkLst>
          <pc:docMk/>
          <pc:sldMk cId="2296981243" sldId="710"/>
        </pc:sldMkLst>
      </pc:sldChg>
      <pc:sldChg chg="del">
        <pc:chgData name="Nathália Demetrio" userId="73b6c4bd58836735" providerId="LiveId" clId="{6D6C9C41-DF42-4EF0-A890-ED90D6FD2B7B}" dt="2022-07-15T01:35:24.371" v="68" actId="47"/>
        <pc:sldMkLst>
          <pc:docMk/>
          <pc:sldMk cId="1546900191" sldId="711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511443559" sldId="737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3623456410" sldId="793"/>
        </pc:sldMkLst>
      </pc:sldChg>
      <pc:sldChg chg="addSp modSp mod">
        <pc:chgData name="Nathália Demetrio" userId="73b6c4bd58836735" providerId="LiveId" clId="{6D6C9C41-DF42-4EF0-A890-ED90D6FD2B7B}" dt="2022-07-15T02:20:18.818" v="127" actId="22"/>
        <pc:sldMkLst>
          <pc:docMk/>
          <pc:sldMk cId="3660246317" sldId="807"/>
        </pc:sldMkLst>
        <pc:picChg chg="add">
          <ac:chgData name="Nathália Demetrio" userId="73b6c4bd58836735" providerId="LiveId" clId="{6D6C9C41-DF42-4EF0-A890-ED90D6FD2B7B}" dt="2022-07-15T01:54:52.836" v="122" actId="22"/>
          <ac:picMkLst>
            <pc:docMk/>
            <pc:sldMk cId="3660246317" sldId="807"/>
            <ac:picMk id="3" creationId="{D00B44EA-0279-5EDF-17F9-FC7C6E0CEAD9}"/>
          </ac:picMkLst>
        </pc:picChg>
        <pc:picChg chg="add">
          <ac:chgData name="Nathália Demetrio" userId="73b6c4bd58836735" providerId="LiveId" clId="{6D6C9C41-DF42-4EF0-A890-ED90D6FD2B7B}" dt="2022-07-15T02:20:18.818" v="127" actId="22"/>
          <ac:picMkLst>
            <pc:docMk/>
            <pc:sldMk cId="3660246317" sldId="807"/>
            <ac:picMk id="6" creationId="{364EF50A-F2A2-7F38-D2E8-60C0C109839E}"/>
          </ac:picMkLst>
        </pc:picChg>
        <pc:picChg chg="add mod">
          <ac:chgData name="Nathália Demetrio" userId="73b6c4bd58836735" providerId="LiveId" clId="{6D6C9C41-DF42-4EF0-A890-ED90D6FD2B7B}" dt="2022-07-15T02:20:03.668" v="12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delSp mod">
        <pc:chgData name="Nathália Demetrio" userId="73b6c4bd58836735" providerId="LiveId" clId="{6D6C9C41-DF42-4EF0-A890-ED90D6FD2B7B}" dt="2022-07-15T02:19:59.587" v="125" actId="21"/>
        <pc:sldMkLst>
          <pc:docMk/>
          <pc:sldMk cId="64759355" sldId="808"/>
        </pc:sldMkLst>
        <pc:picChg chg="add">
          <ac:chgData name="Nathália Demetrio" userId="73b6c4bd58836735" providerId="LiveId" clId="{6D6C9C41-DF42-4EF0-A890-ED90D6FD2B7B}" dt="2022-07-15T02:19:07.465" v="123" actId="22"/>
          <ac:picMkLst>
            <pc:docMk/>
            <pc:sldMk cId="64759355" sldId="808"/>
            <ac:picMk id="3" creationId="{1BBB0C03-03C7-3051-B81B-08DE738CBF93}"/>
          </ac:picMkLst>
        </pc:picChg>
        <pc:picChg chg="add del">
          <ac:chgData name="Nathália Demetrio" userId="73b6c4bd58836735" providerId="LiveId" clId="{6D6C9C41-DF42-4EF0-A890-ED90D6FD2B7B}" dt="2022-07-15T02:19:59.587" v="125" actId="21"/>
          <ac:picMkLst>
            <pc:docMk/>
            <pc:sldMk cId="64759355" sldId="808"/>
            <ac:picMk id="5" creationId="{F71313B7-228E-ECF1-7EB8-6B7F63B63192}"/>
          </ac:picMkLst>
        </pc:picChg>
      </pc:sldChg>
      <pc:sldChg chg="addSp modSp mod">
        <pc:chgData name="Nathália Demetrio" userId="73b6c4bd58836735" providerId="LiveId" clId="{6D6C9C41-DF42-4EF0-A890-ED90D6FD2B7B}" dt="2022-07-15T02:23:18.133" v="131" actId="22"/>
        <pc:sldMkLst>
          <pc:docMk/>
          <pc:sldMk cId="2010646689" sldId="809"/>
        </pc:sldMkLst>
        <pc:picChg chg="add mod">
          <ac:chgData name="Nathália Demetrio" userId="73b6c4bd58836735" providerId="LiveId" clId="{6D6C9C41-DF42-4EF0-A890-ED90D6FD2B7B}" dt="2022-07-15T01:53:09.214" v="119" actId="1076"/>
          <ac:picMkLst>
            <pc:docMk/>
            <pc:sldMk cId="2010646689" sldId="809"/>
            <ac:picMk id="4" creationId="{9CC1CBB8-2ABC-A7AF-1E84-86CED4D0270F}"/>
          </ac:picMkLst>
        </pc:picChg>
        <pc:picChg chg="add mod">
          <ac:chgData name="Nathália Demetrio" userId="73b6c4bd58836735" providerId="LiveId" clId="{6D6C9C41-DF42-4EF0-A890-ED90D6FD2B7B}" dt="2022-07-15T01:53:07.917" v="118" actId="1076"/>
          <ac:picMkLst>
            <pc:docMk/>
            <pc:sldMk cId="2010646689" sldId="809"/>
            <ac:picMk id="6" creationId="{641263B3-A1CC-2388-1083-E1199A7340CA}"/>
          </ac:picMkLst>
        </pc:picChg>
        <pc:picChg chg="add">
          <ac:chgData name="Nathália Demetrio" userId="73b6c4bd58836735" providerId="LiveId" clId="{6D6C9C41-DF42-4EF0-A890-ED90D6FD2B7B}" dt="2022-07-15T01:53:22.596" v="120" actId="22"/>
          <ac:picMkLst>
            <pc:docMk/>
            <pc:sldMk cId="2010646689" sldId="809"/>
            <ac:picMk id="10" creationId="{90C86476-673D-EEED-4D51-467D790A9DA3}"/>
          </ac:picMkLst>
        </pc:picChg>
        <pc:picChg chg="add">
          <ac:chgData name="Nathália Demetrio" userId="73b6c4bd58836735" providerId="LiveId" clId="{6D6C9C41-DF42-4EF0-A890-ED90D6FD2B7B}" dt="2022-07-15T01:54:17.870" v="121" actId="22"/>
          <ac:picMkLst>
            <pc:docMk/>
            <pc:sldMk cId="2010646689" sldId="809"/>
            <ac:picMk id="12" creationId="{F0E0E600-9343-E4CA-8FDF-98103517FBD4}"/>
          </ac:picMkLst>
        </pc:picChg>
        <pc:picChg chg="add">
          <ac:chgData name="Nathália Demetrio" userId="73b6c4bd58836735" providerId="LiveId" clId="{6D6C9C41-DF42-4EF0-A890-ED90D6FD2B7B}" dt="2022-07-15T02:22:30.686" v="129" actId="22"/>
          <ac:picMkLst>
            <pc:docMk/>
            <pc:sldMk cId="2010646689" sldId="809"/>
            <ac:picMk id="15" creationId="{2A3D5D82-6750-1273-167B-343347F63D94}"/>
          </ac:picMkLst>
        </pc:picChg>
        <pc:picChg chg="add">
          <ac:chgData name="Nathália Demetrio" userId="73b6c4bd58836735" providerId="LiveId" clId="{6D6C9C41-DF42-4EF0-A890-ED90D6FD2B7B}" dt="2022-07-15T02:22:44.466" v="130" actId="22"/>
          <ac:picMkLst>
            <pc:docMk/>
            <pc:sldMk cId="2010646689" sldId="809"/>
            <ac:picMk id="18" creationId="{768730D2-6CC8-3D1C-190A-42F32179B607}"/>
          </ac:picMkLst>
        </pc:picChg>
        <pc:picChg chg="add">
          <ac:chgData name="Nathália Demetrio" userId="73b6c4bd58836735" providerId="LiveId" clId="{6D6C9C41-DF42-4EF0-A890-ED90D6FD2B7B}" dt="2022-07-15T02:23:18.133" v="131" actId="22"/>
          <ac:picMkLst>
            <pc:docMk/>
            <pc:sldMk cId="2010646689" sldId="809"/>
            <ac:picMk id="21" creationId="{497E2CB7-2DE8-EB6D-EF94-385A86A03335}"/>
          </ac:picMkLst>
        </pc:picChg>
      </pc:sldChg>
      <pc:sldChg chg="del">
        <pc:chgData name="Nathália Demetrio" userId="73b6c4bd58836735" providerId="LiveId" clId="{6D6C9C41-DF42-4EF0-A890-ED90D6FD2B7B}" dt="2022-07-15T01:35:23.140" v="67" actId="47"/>
        <pc:sldMkLst>
          <pc:docMk/>
          <pc:sldMk cId="449100746" sldId="810"/>
        </pc:sldMkLst>
      </pc:sldChg>
      <pc:sldChg chg="del">
        <pc:chgData name="Nathália Demetrio" userId="73b6c4bd58836735" providerId="LiveId" clId="{6D6C9C41-DF42-4EF0-A890-ED90D6FD2B7B}" dt="2022-07-15T01:34:48.919" v="63" actId="47"/>
        <pc:sldMkLst>
          <pc:docMk/>
          <pc:sldMk cId="2434022288" sldId="811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1524119105" sldId="812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705008351" sldId="813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420415553" sldId="814"/>
        </pc:sldMkLst>
      </pc:sldChg>
      <pc:sldChg chg="addSp mod">
        <pc:chgData name="Nathália Demetrio" userId="73b6c4bd58836735" providerId="LiveId" clId="{6D6C9C41-DF42-4EF0-A890-ED90D6FD2B7B}" dt="2022-07-15T02:20:52.403" v="128" actId="22"/>
        <pc:sldMkLst>
          <pc:docMk/>
          <pc:sldMk cId="690193465" sldId="816"/>
        </pc:sldMkLst>
        <pc:picChg chg="add">
          <ac:chgData name="Nathália Demetrio" userId="73b6c4bd58836735" providerId="LiveId" clId="{6D6C9C41-DF42-4EF0-A890-ED90D6FD2B7B}" dt="2022-07-15T02:20:52.403" v="128" actId="22"/>
          <ac:picMkLst>
            <pc:docMk/>
            <pc:sldMk cId="690193465" sldId="816"/>
            <ac:picMk id="3" creationId="{0062CC7D-7E22-5F17-D525-F2C3BEBB1C0E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426280439" sldId="1082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1501161619" sldId="1082"/>
        </pc:sldMkLst>
      </pc:sldChg>
      <pc:sldChg chg="addSp modSp mod">
        <pc:chgData name="Nathália Demetrio" userId="73b6c4bd58836735" providerId="LiveId" clId="{6D6C9C41-DF42-4EF0-A890-ED90D6FD2B7B}" dt="2022-07-15T01:44:18.658" v="78" actId="22"/>
        <pc:sldMkLst>
          <pc:docMk/>
          <pc:sldMk cId="1910118326" sldId="1098"/>
        </pc:sldMkLst>
        <pc:picChg chg="add mod">
          <ac:chgData name="Nathália Demetrio" userId="73b6c4bd58836735" providerId="LiveId" clId="{6D6C9C41-DF42-4EF0-A890-ED90D6FD2B7B}" dt="2022-07-15T01:35:54.799" v="71" actId="1076"/>
          <ac:picMkLst>
            <pc:docMk/>
            <pc:sldMk cId="1910118326" sldId="1098"/>
            <ac:picMk id="3" creationId="{B1438535-03BE-CB87-DA8A-AE49B19E8DAD}"/>
          </ac:picMkLst>
        </pc:picChg>
        <pc:picChg chg="add">
          <ac:chgData name="Nathália Demetrio" userId="73b6c4bd58836735" providerId="LiveId" clId="{6D6C9C41-DF42-4EF0-A890-ED90D6FD2B7B}" dt="2022-07-15T01:36:12.388" v="72" actId="22"/>
          <ac:picMkLst>
            <pc:docMk/>
            <pc:sldMk cId="1910118326" sldId="1098"/>
            <ac:picMk id="12" creationId="{A840AC6E-83EB-1705-2F3B-0B49F987A3B8}"/>
          </ac:picMkLst>
        </pc:picChg>
        <pc:picChg chg="add mod">
          <ac:chgData name="Nathália Demetrio" userId="73b6c4bd58836735" providerId="LiveId" clId="{6D6C9C41-DF42-4EF0-A890-ED90D6FD2B7B}" dt="2022-07-15T01:36:29.901" v="74" actId="1076"/>
          <ac:picMkLst>
            <pc:docMk/>
            <pc:sldMk cId="1910118326" sldId="1098"/>
            <ac:picMk id="17" creationId="{CCF481D6-5FC5-F8D1-CB84-1C1A31F1B668}"/>
          </ac:picMkLst>
        </pc:picChg>
        <pc:picChg chg="add">
          <ac:chgData name="Nathália Demetrio" userId="73b6c4bd58836735" providerId="LiveId" clId="{6D6C9C41-DF42-4EF0-A890-ED90D6FD2B7B}" dt="2022-07-15T01:36:53.094" v="75" actId="22"/>
          <ac:picMkLst>
            <pc:docMk/>
            <pc:sldMk cId="1910118326" sldId="1098"/>
            <ac:picMk id="24" creationId="{B452E3D9-00AF-169C-BC72-6E59C195E8B8}"/>
          </ac:picMkLst>
        </pc:picChg>
        <pc:picChg chg="add">
          <ac:chgData name="Nathália Demetrio" userId="73b6c4bd58836735" providerId="LiveId" clId="{6D6C9C41-DF42-4EF0-A890-ED90D6FD2B7B}" dt="2022-07-15T01:41:54.297" v="76" actId="22"/>
          <ac:picMkLst>
            <pc:docMk/>
            <pc:sldMk cId="1910118326" sldId="1098"/>
            <ac:picMk id="26" creationId="{AEBB4CD2-BC37-0930-4D29-043383AE8687}"/>
          </ac:picMkLst>
        </pc:picChg>
        <pc:picChg chg="add">
          <ac:chgData name="Nathália Demetrio" userId="73b6c4bd58836735" providerId="LiveId" clId="{6D6C9C41-DF42-4EF0-A890-ED90D6FD2B7B}" dt="2022-07-15T01:43:38.303" v="77" actId="22"/>
          <ac:picMkLst>
            <pc:docMk/>
            <pc:sldMk cId="1910118326" sldId="1098"/>
            <ac:picMk id="28" creationId="{EEADC9F0-6FAB-D062-8B34-D5A5EF0AB6E6}"/>
          </ac:picMkLst>
        </pc:picChg>
        <pc:picChg chg="add">
          <ac:chgData name="Nathália Demetrio" userId="73b6c4bd58836735" providerId="LiveId" clId="{6D6C9C41-DF42-4EF0-A890-ED90D6FD2B7B}" dt="2022-07-15T01:44:18.658" v="78" actId="22"/>
          <ac:picMkLst>
            <pc:docMk/>
            <pc:sldMk cId="1910118326" sldId="1098"/>
            <ac:picMk id="30" creationId="{68F1D49F-5EAA-D28B-30AE-932D71C52DB1}"/>
          </ac:picMkLst>
        </pc:picChg>
      </pc:sldChg>
      <pc:sldChg chg="del">
        <pc:chgData name="Nathália Demetrio" userId="73b6c4bd58836735" providerId="LiveId" clId="{6D6C9C41-DF42-4EF0-A890-ED90D6FD2B7B}" dt="2022-07-15T01:35:15.848" v="66" actId="47"/>
        <pc:sldMkLst>
          <pc:docMk/>
          <pc:sldMk cId="3749182280" sldId="1101"/>
        </pc:sldMkLst>
      </pc:sldChg>
      <pc:sldChg chg="del">
        <pc:chgData name="Nathália Demetrio" userId="73b6c4bd58836735" providerId="LiveId" clId="{6D6C9C41-DF42-4EF0-A890-ED90D6FD2B7B}" dt="2022-07-15T01:35:47.291" v="69" actId="47"/>
        <pc:sldMkLst>
          <pc:docMk/>
          <pc:sldMk cId="3026005916" sldId="1103"/>
        </pc:sldMkLst>
      </pc:sldChg>
      <pc:sldChg chg="del">
        <pc:chgData name="Nathália Demetrio" userId="73b6c4bd58836735" providerId="LiveId" clId="{6D6C9C41-DF42-4EF0-A890-ED90D6FD2B7B}" dt="2022-07-15T01:35:07.690" v="65" actId="47"/>
        <pc:sldMkLst>
          <pc:docMk/>
          <pc:sldMk cId="320507762" sldId="1110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1465077510" sldId="1111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3674091040" sldId="1112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369907925" sldId="1237"/>
        </pc:sldMkLst>
      </pc:sldChg>
      <pc:sldChg chg="del">
        <pc:chgData name="Nathália Demetrio" userId="73b6c4bd58836735" providerId="LiveId" clId="{6D6C9C41-DF42-4EF0-A890-ED90D6FD2B7B}" dt="2022-07-15T01:45:35.505" v="79" actId="2696"/>
        <pc:sldMkLst>
          <pc:docMk/>
          <pc:sldMk cId="946828770" sldId="1318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851481781" sldId="1339"/>
        </pc:sldMkLst>
      </pc:sldChg>
      <pc:sldChg chg="addSp modSp mod">
        <pc:chgData name="Nathália Demetrio" userId="73b6c4bd58836735" providerId="LiveId" clId="{6D6C9C41-DF42-4EF0-A890-ED90D6FD2B7B}" dt="2022-07-15T01:26:31.547" v="34" actId="1076"/>
        <pc:sldMkLst>
          <pc:docMk/>
          <pc:sldMk cId="1073462079" sldId="1339"/>
        </pc:sldMkLst>
        <pc:picChg chg="add mod">
          <ac:chgData name="Nathália Demetrio" userId="73b6c4bd58836735" providerId="LiveId" clId="{6D6C9C41-DF42-4EF0-A890-ED90D6FD2B7B}" dt="2022-07-15T01:26:20.250" v="31" actId="1076"/>
          <ac:picMkLst>
            <pc:docMk/>
            <pc:sldMk cId="1073462079" sldId="1339"/>
            <ac:picMk id="51" creationId="{AAB29266-1AFF-CA5E-FEA8-AF9C6951227F}"/>
          </ac:picMkLst>
        </pc:picChg>
        <pc:picChg chg="add mod">
          <ac:chgData name="Nathália Demetrio" userId="73b6c4bd58836735" providerId="LiveId" clId="{6D6C9C41-DF42-4EF0-A890-ED90D6FD2B7B}" dt="2022-07-15T01:26:31.547" v="34" actId="1076"/>
          <ac:picMkLst>
            <pc:docMk/>
            <pc:sldMk cId="1073462079" sldId="1339"/>
            <ac:picMk id="52" creationId="{74F578B1-92DC-130D-1D58-DD2CE92CDD19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2964557097" sldId="1339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756263894" sldId="1340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884309250" sldId="1342"/>
        </pc:sldMkLst>
      </pc:sldChg>
      <pc:sldChg chg="addSp mod">
        <pc:chgData name="Nathália Demetrio" userId="73b6c4bd58836735" providerId="LiveId" clId="{6D6C9C41-DF42-4EF0-A890-ED90D6FD2B7B}" dt="2022-07-15T03:55:08.818" v="132" actId="22"/>
        <pc:sldMkLst>
          <pc:docMk/>
          <pc:sldMk cId="2080185694" sldId="1348"/>
        </pc:sldMkLst>
        <pc:picChg chg="add">
          <ac:chgData name="Nathália Demetrio" userId="73b6c4bd58836735" providerId="LiveId" clId="{6D6C9C41-DF42-4EF0-A890-ED90D6FD2B7B}" dt="2022-07-15T03:55:08.818" v="132" actId="22"/>
          <ac:picMkLst>
            <pc:docMk/>
            <pc:sldMk cId="2080185694" sldId="1348"/>
            <ac:picMk id="4" creationId="{6133371A-AEC5-AB73-BC8D-9547C6892F96}"/>
          </ac:picMkLst>
        </pc:picChg>
      </pc:sldChg>
      <pc:sldChg chg="addSp modSp mod">
        <pc:chgData name="Nathália Demetrio" userId="73b6c4bd58836735" providerId="LiveId" clId="{6D6C9C41-DF42-4EF0-A890-ED90D6FD2B7B}" dt="2022-07-15T01:48:03.156" v="95" actId="22"/>
        <pc:sldMkLst>
          <pc:docMk/>
          <pc:sldMk cId="4018538385" sldId="1351"/>
        </pc:sldMkLst>
        <pc:spChg chg="mod">
          <ac:chgData name="Nathália Demetrio" userId="73b6c4bd58836735" providerId="LiveId" clId="{6D6C9C41-DF42-4EF0-A890-ED90D6FD2B7B}" dt="2022-07-15T01:48:02.061" v="94" actId="1076"/>
          <ac:spMkLst>
            <pc:docMk/>
            <pc:sldMk cId="4018538385" sldId="1351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46:54.226" v="91" actId="1076"/>
          <ac:picMkLst>
            <pc:docMk/>
            <pc:sldMk cId="4018538385" sldId="1351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6:55.054" v="92" actId="22"/>
          <ac:picMkLst>
            <pc:docMk/>
            <pc:sldMk cId="4018538385" sldId="1351"/>
            <ac:picMk id="6" creationId="{5699ECCE-F891-6E4E-90BA-8DA53E469FE0}"/>
          </ac:picMkLst>
        </pc:picChg>
        <pc:picChg chg="add">
          <ac:chgData name="Nathália Demetrio" userId="73b6c4bd58836735" providerId="LiveId" clId="{6D6C9C41-DF42-4EF0-A890-ED90D6FD2B7B}" dt="2022-07-15T01:48:03.156" v="95" actId="22"/>
          <ac:picMkLst>
            <pc:docMk/>
            <pc:sldMk cId="4018538385" sldId="1351"/>
            <ac:picMk id="8" creationId="{E79E395D-DA62-37E8-49C7-D0C61393FFE9}"/>
          </ac:picMkLst>
        </pc:picChg>
      </pc:sldChg>
      <pc:sldChg chg="add del">
        <pc:chgData name="Nathália Demetrio" userId="73b6c4bd58836735" providerId="LiveId" clId="{6D6C9C41-DF42-4EF0-A890-ED90D6FD2B7B}" dt="2022-07-15T01:09:02.167" v="1"/>
        <pc:sldMkLst>
          <pc:docMk/>
          <pc:sldMk cId="796383143" sldId="1352"/>
        </pc:sldMkLst>
      </pc:sldChg>
      <pc:sldChg chg="delSp modSp mod">
        <pc:chgData name="Nathália Demetrio" userId="73b6c4bd58836735" providerId="LiveId" clId="{6D6C9C41-DF42-4EF0-A890-ED90D6FD2B7B}" dt="2022-07-15T01:09:16.711" v="9" actId="478"/>
        <pc:sldMkLst>
          <pc:docMk/>
          <pc:sldMk cId="2264330009" sldId="1352"/>
        </pc:sldMkLst>
        <pc:spChg chg="mod">
          <ac:chgData name="Nathália Demetrio" userId="73b6c4bd58836735" providerId="LiveId" clId="{6D6C9C41-DF42-4EF0-A890-ED90D6FD2B7B}" dt="2022-07-15T01:09:11.230" v="8" actId="20577"/>
          <ac:spMkLst>
            <pc:docMk/>
            <pc:sldMk cId="2264330009" sldId="1352"/>
            <ac:spMk id="2" creationId="{00000000-0000-0000-0000-000000000000}"/>
          </ac:spMkLst>
        </pc:spChg>
        <pc:grpChg chg="del">
          <ac:chgData name="Nathália Demetrio" userId="73b6c4bd58836735" providerId="LiveId" clId="{6D6C9C41-DF42-4EF0-A890-ED90D6FD2B7B}" dt="2022-07-15T01:09:16.711" v="9" actId="478"/>
          <ac:grpSpMkLst>
            <pc:docMk/>
            <pc:sldMk cId="2264330009" sldId="1352"/>
            <ac:grpSpMk id="14" creationId="{E42F4E34-BBE0-2CDF-68B3-894EB0AC6885}"/>
          </ac:grpSpMkLst>
        </pc:grpChg>
        <pc:picChg chg="del">
          <ac:chgData name="Nathália Demetrio" userId="73b6c4bd58836735" providerId="LiveId" clId="{6D6C9C41-DF42-4EF0-A890-ED90D6FD2B7B}" dt="2022-07-15T01:09:16.711" v="9" actId="478"/>
          <ac:picMkLst>
            <pc:docMk/>
            <pc:sldMk cId="2264330009" sldId="1352"/>
            <ac:picMk id="1026" creationId="{22EA659E-5096-709C-12CE-2B6147CFEBC0}"/>
          </ac:picMkLst>
        </pc:picChg>
      </pc:sldChg>
      <pc:sldChg chg="add del">
        <pc:chgData name="Nathália Demetrio" userId="73b6c4bd58836735" providerId="LiveId" clId="{6D6C9C41-DF42-4EF0-A890-ED90D6FD2B7B}" dt="2022-07-15T01:09:56.872" v="18"/>
        <pc:sldMkLst>
          <pc:docMk/>
          <pc:sldMk cId="1094193670" sldId="1353"/>
        </pc:sldMkLst>
      </pc:sldChg>
      <pc:sldChg chg="modSp mod">
        <pc:chgData name="Nathália Demetrio" userId="73b6c4bd58836735" providerId="LiveId" clId="{6D6C9C41-DF42-4EF0-A890-ED90D6FD2B7B}" dt="2022-07-15T01:10:33.509" v="23" actId="20577"/>
        <pc:sldMkLst>
          <pc:docMk/>
          <pc:sldMk cId="1898513558" sldId="1353"/>
        </pc:sldMkLst>
        <pc:spChg chg="mod">
          <ac:chgData name="Nathália Demetrio" userId="73b6c4bd58836735" providerId="LiveId" clId="{6D6C9C41-DF42-4EF0-A890-ED90D6FD2B7B}" dt="2022-07-15T01:10:33.509" v="23" actId="20577"/>
          <ac:spMkLst>
            <pc:docMk/>
            <pc:sldMk cId="1898513558" sldId="1353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6D6C9C41-DF42-4EF0-A890-ED90D6FD2B7B}" dt="2022-07-15T01:27:47.761" v="37"/>
        <pc:sldMkLst>
          <pc:docMk/>
          <pc:sldMk cId="1824951972" sldId="1354"/>
        </pc:sldMkLst>
      </pc:sldChg>
      <pc:sldChg chg="addSp modSp">
        <pc:chgData name="Nathália Demetrio" userId="73b6c4bd58836735" providerId="LiveId" clId="{6D6C9C41-DF42-4EF0-A890-ED90D6FD2B7B}" dt="2022-07-15T01:28:10.797" v="44"/>
        <pc:sldMkLst>
          <pc:docMk/>
          <pc:sldMk cId="1969793442" sldId="1354"/>
        </pc:sldMkLst>
        <pc:spChg chg="mod">
          <ac:chgData name="Nathália Demetrio" userId="73b6c4bd58836735" providerId="LiveId" clId="{6D6C9C41-DF42-4EF0-A890-ED90D6FD2B7B}" dt="2022-07-15T01:28:04.270" v="43" actId="5793"/>
          <ac:spMkLst>
            <pc:docMk/>
            <pc:sldMk cId="1969793442" sldId="1354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28:10.797" v="44"/>
          <ac:picMkLst>
            <pc:docMk/>
            <pc:sldMk cId="1969793442" sldId="1354"/>
            <ac:picMk id="3" creationId="{48E6FA12-D084-851C-7F18-70DBF6AD5381}"/>
          </ac:picMkLst>
        </pc:picChg>
      </pc:sldChg>
      <pc:sldChg chg="add del">
        <pc:chgData name="Nathália Demetrio" userId="73b6c4bd58836735" providerId="LiveId" clId="{6D6C9C41-DF42-4EF0-A890-ED90D6FD2B7B}" dt="2022-07-15T01:28:21.296" v="46"/>
        <pc:sldMkLst>
          <pc:docMk/>
          <pc:sldMk cId="1758923819" sldId="1355"/>
        </pc:sldMkLst>
      </pc:sldChg>
      <pc:sldChg chg="addSp delSp modSp add mod ord">
        <pc:chgData name="Nathália Demetrio" userId="73b6c4bd58836735" providerId="LiveId" clId="{6D6C9C41-DF42-4EF0-A890-ED90D6FD2B7B}" dt="2022-07-15T01:29:52.889" v="60" actId="22"/>
        <pc:sldMkLst>
          <pc:docMk/>
          <pc:sldMk cId="2039279822" sldId="1355"/>
        </pc:sldMkLst>
        <pc:picChg chg="del">
          <ac:chgData name="Nathália Demetrio" userId="73b6c4bd58836735" providerId="LiveId" clId="{6D6C9C41-DF42-4EF0-A890-ED90D6FD2B7B}" dt="2022-07-15T01:28:33.252" v="48" actId="478"/>
          <ac:picMkLst>
            <pc:docMk/>
            <pc:sldMk cId="2039279822" sldId="1355"/>
            <ac:picMk id="3" creationId="{48E6FA12-D084-851C-7F18-70DBF6AD5381}"/>
          </ac:picMkLst>
        </pc:picChg>
        <pc:picChg chg="add mod">
          <ac:chgData name="Nathália Demetrio" userId="73b6c4bd58836735" providerId="LiveId" clId="{6D6C9C41-DF42-4EF0-A890-ED90D6FD2B7B}" dt="2022-07-15T01:28:48.499" v="57" actId="1076"/>
          <ac:picMkLst>
            <pc:docMk/>
            <pc:sldMk cId="2039279822" sldId="1355"/>
            <ac:picMk id="4" creationId="{2E8CE384-3E56-13A0-52E7-01A316784950}"/>
          </ac:picMkLst>
        </pc:picChg>
        <pc:picChg chg="add mod">
          <ac:chgData name="Nathália Demetrio" userId="73b6c4bd58836735" providerId="LiveId" clId="{6D6C9C41-DF42-4EF0-A890-ED90D6FD2B7B}" dt="2022-07-15T01:28:44.768" v="55" actId="1076"/>
          <ac:picMkLst>
            <pc:docMk/>
            <pc:sldMk cId="2039279822" sldId="1355"/>
            <ac:picMk id="5" creationId="{358901EB-5462-081A-D1FF-EE6D15086ED2}"/>
          </ac:picMkLst>
        </pc:picChg>
        <pc:picChg chg="add">
          <ac:chgData name="Nathália Demetrio" userId="73b6c4bd58836735" providerId="LiveId" clId="{6D6C9C41-DF42-4EF0-A890-ED90D6FD2B7B}" dt="2022-07-15T01:29:52.889" v="60" actId="22"/>
          <ac:picMkLst>
            <pc:docMk/>
            <pc:sldMk cId="2039279822" sldId="1355"/>
            <ac:picMk id="7" creationId="{0DEE0C1E-CEA2-641A-0521-F6EE6C942FAD}"/>
          </ac:picMkLst>
        </pc:picChg>
      </pc:sldChg>
      <pc:sldChg chg="modSp mod">
        <pc:chgData name="Nathália Demetrio" userId="73b6c4bd58836735" providerId="LiveId" clId="{6D6C9C41-DF42-4EF0-A890-ED90D6FD2B7B}" dt="2022-07-15T01:46:05.862" v="89" actId="20577"/>
        <pc:sldMkLst>
          <pc:docMk/>
          <pc:sldMk cId="3373103822" sldId="1356"/>
        </pc:sldMkLst>
        <pc:spChg chg="mod">
          <ac:chgData name="Nathália Demetrio" userId="73b6c4bd58836735" providerId="LiveId" clId="{6D6C9C41-DF42-4EF0-A890-ED90D6FD2B7B}" dt="2022-07-15T01:46:05.862" v="89" actId="20577"/>
          <ac:spMkLst>
            <pc:docMk/>
            <pc:sldMk cId="3373103822" sldId="1356"/>
            <ac:spMk id="2" creationId="{00000000-0000-0000-0000-000000000000}"/>
          </ac:spMkLst>
        </pc:spChg>
      </pc:sldChg>
      <pc:sldChg chg="addSp delSp modSp add mod ord">
        <pc:chgData name="Nathália Demetrio" userId="73b6c4bd58836735" providerId="LiveId" clId="{6D6C9C41-DF42-4EF0-A890-ED90D6FD2B7B}" dt="2022-07-15T01:50:18.835" v="114" actId="1076"/>
        <pc:sldMkLst>
          <pc:docMk/>
          <pc:sldMk cId="4096089033" sldId="1357"/>
        </pc:sldMkLst>
        <pc:spChg chg="mod">
          <ac:chgData name="Nathália Demetrio" userId="73b6c4bd58836735" providerId="LiveId" clId="{6D6C9C41-DF42-4EF0-A890-ED90D6FD2B7B}" dt="2022-07-15T01:48:21.266" v="105" actId="5793"/>
          <ac:spMkLst>
            <pc:docMk/>
            <pc:sldMk cId="4096089033" sldId="1357"/>
            <ac:spMk id="2" creationId="{00000000-0000-0000-0000-000000000000}"/>
          </ac:spMkLst>
        </pc:spChg>
        <pc:picChg chg="del">
          <ac:chgData name="Nathália Demetrio" userId="73b6c4bd58836735" providerId="LiveId" clId="{6D6C9C41-DF42-4EF0-A890-ED90D6FD2B7B}" dt="2022-07-15T01:48:11.591" v="98" actId="478"/>
          <ac:picMkLst>
            <pc:docMk/>
            <pc:sldMk cId="4096089033" sldId="1357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9:26.908" v="112" actId="22"/>
          <ac:picMkLst>
            <pc:docMk/>
            <pc:sldMk cId="4096089033" sldId="1357"/>
            <ac:picMk id="5" creationId="{AEED7D21-8AE7-8928-F29F-4CCD7A0EECB0}"/>
          </ac:picMkLst>
        </pc:picChg>
        <pc:picChg chg="del">
          <ac:chgData name="Nathália Demetrio" userId="73b6c4bd58836735" providerId="LiveId" clId="{6D6C9C41-DF42-4EF0-A890-ED90D6FD2B7B}" dt="2022-07-15T01:48:09.278" v="97" actId="478"/>
          <ac:picMkLst>
            <pc:docMk/>
            <pc:sldMk cId="4096089033" sldId="1357"/>
            <ac:picMk id="6" creationId="{5699ECCE-F891-6E4E-90BA-8DA53E469FE0}"/>
          </ac:picMkLst>
        </pc:picChg>
        <pc:picChg chg="mod">
          <ac:chgData name="Nathália Demetrio" userId="73b6c4bd58836735" providerId="LiveId" clId="{6D6C9C41-DF42-4EF0-A890-ED90D6FD2B7B}" dt="2022-07-15T01:48:15.530" v="99" actId="14100"/>
          <ac:picMkLst>
            <pc:docMk/>
            <pc:sldMk cId="4096089033" sldId="1357"/>
            <ac:picMk id="8" creationId="{E79E395D-DA62-37E8-49C7-D0C61393FFE9}"/>
          </ac:picMkLst>
        </pc:picChg>
        <pc:picChg chg="add mod">
          <ac:chgData name="Nathália Demetrio" userId="73b6c4bd58836735" providerId="LiveId" clId="{6D6C9C41-DF42-4EF0-A890-ED90D6FD2B7B}" dt="2022-07-15T01:50:18.835" v="114" actId="1076"/>
          <ac:picMkLst>
            <pc:docMk/>
            <pc:sldMk cId="4096089033" sldId="1357"/>
            <ac:picMk id="9" creationId="{FC66A1E4-FEC6-06AA-CB1C-0458C62F2ABC}"/>
          </ac:picMkLst>
        </pc:picChg>
      </pc:sldChg>
      <pc:sldChg chg="addSp delSp modSp mod">
        <pc:chgData name="Nathália Demetrio" userId="73b6c4bd58836735" providerId="LiveId" clId="{6D6C9C41-DF42-4EF0-A890-ED90D6FD2B7B}" dt="2022-07-15T03:56:26.851" v="141" actId="22"/>
        <pc:sldMkLst>
          <pc:docMk/>
          <pc:sldMk cId="3779095225" sldId="1358"/>
        </pc:sldMkLst>
        <pc:graphicFrameChg chg="del">
          <ac:chgData name="Nathália Demetrio" userId="73b6c4bd58836735" providerId="LiveId" clId="{6D6C9C41-DF42-4EF0-A890-ED90D6FD2B7B}" dt="2022-07-15T03:55:30.700" v="136" actId="478"/>
          <ac:graphicFrameMkLst>
            <pc:docMk/>
            <pc:sldMk cId="3779095225" sldId="1358"/>
            <ac:graphicFrameMk id="38" creationId="{D7F7B481-2856-407E-8EC2-E829AC56F9E8}"/>
          </ac:graphicFrameMkLst>
        </pc:graphicFrame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3" creationId="{8B14B640-08C8-4023-9F89-72B74AD1A760}"/>
          </ac:picMkLst>
        </pc:picChg>
        <pc:picChg chg="del">
          <ac:chgData name="Nathália Demetrio" userId="73b6c4bd58836735" providerId="LiveId" clId="{6D6C9C41-DF42-4EF0-A890-ED90D6FD2B7B}" dt="2022-07-15T03:55:26.957" v="135" actId="21"/>
          <ac:picMkLst>
            <pc:docMk/>
            <pc:sldMk cId="3779095225" sldId="1358"/>
            <ac:picMk id="4" creationId="{6133371A-AEC5-AB73-BC8D-9547C6892F96}"/>
          </ac:picMkLst>
        </pc:picChg>
        <pc:picChg chg="add mod">
          <ac:chgData name="Nathália Demetrio" userId="73b6c4bd58836735" providerId="LiveId" clId="{6D6C9C41-DF42-4EF0-A890-ED90D6FD2B7B}" dt="2022-07-15T03:55:57.880" v="140" actId="1076"/>
          <ac:picMkLst>
            <pc:docMk/>
            <pc:sldMk cId="3779095225" sldId="1358"/>
            <ac:picMk id="5" creationId="{8B447A18-81D5-170C-2EF0-9ED8F11A147F}"/>
          </ac:picMkLst>
        </pc:picChg>
        <pc:picChg chg="add">
          <ac:chgData name="Nathália Demetrio" userId="73b6c4bd58836735" providerId="LiveId" clId="{6D6C9C41-DF42-4EF0-A890-ED90D6FD2B7B}" dt="2022-07-15T03:56:26.851" v="141" actId="22"/>
          <ac:picMkLst>
            <pc:docMk/>
            <pc:sldMk cId="3779095225" sldId="1358"/>
            <ac:picMk id="8" creationId="{B2AC1A43-074C-02EF-24F7-7B4503AFD328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17" creationId="{07812C82-1DB5-42A0-ACF6-BEEDA81D1F5F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24" creationId="{A5A2D5E8-25DA-48B4-8F86-2A7BE9370111}"/>
          </ac:picMkLst>
        </pc:picChg>
        <pc:picChg chg="add mod">
          <ac:chgData name="Nathália Demetrio" userId="73b6c4bd58836735" providerId="LiveId" clId="{6D6C9C41-DF42-4EF0-A890-ED90D6FD2B7B}" dt="2022-07-15T03:55:53.295" v="138" actId="1076"/>
          <ac:picMkLst>
            <pc:docMk/>
            <pc:sldMk cId="3779095225" sldId="1358"/>
            <ac:picMk id="25" creationId="{D45B5384-D0FE-1FFA-096F-8C59B793DF8F}"/>
          </ac:picMkLst>
        </pc:picChg>
      </pc:sldChg>
      <pc:sldMasterChg chg="del delSldLayout">
        <pc:chgData name="Nathália Demetrio" userId="73b6c4bd58836735" providerId="LiveId" clId="{6D6C9C41-DF42-4EF0-A890-ED90D6FD2B7B}" dt="2022-07-15T01:13:04.425" v="24" actId="47"/>
        <pc:sldMasterMkLst>
          <pc:docMk/>
          <pc:sldMasterMk cId="3802297866" sldId="2147483728"/>
        </pc:sldMasterMkLst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29983217" sldId="2147483729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2065535374" sldId="2147483730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167284437" sldId="2147483731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627846674" sldId="2147483732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47021832" sldId="2147483733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47573587" sldId="2147483734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791278058" sldId="2147483735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1885885" sldId="2147483736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73242161" sldId="2147483737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716897790" sldId="2147483738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598929701" sldId="2147483739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4CD-4906-BAF9-1DCA26D869C2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4CD-4906-BAF9-1DCA26D869C2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4CD-4906-BAF9-1DCA26D869C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4CD-4906-BAF9-1DCA26D869C2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64CD-4906-BAF9-1DCA26D869C2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4CD-4906-BAF9-1DCA26D869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005-4883-80EA-BA24BD10F8CC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005-4883-80EA-BA24BD10F8CC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005-4883-80EA-BA24BD10F8C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0.9</c:v>
                </c:pt>
                <c:pt idx="1">
                  <c:v>0.4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005-4883-80EA-BA24BD10F8C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F005-4883-80EA-BA24BD10F8CC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9.9999999999999978E-2</c:v>
                </c:pt>
                <c:pt idx="1">
                  <c:v>0.6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005-4883-80EA-BA24BD10F8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6F2-41F4-A1C4-761733FDC127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6F2-41F4-A1C4-761733FDC127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6F2-41F4-A1C4-761733FDC12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0.5</c:v>
                </c:pt>
                <c:pt idx="1">
                  <c:v>0.2</c:v>
                </c:pt>
                <c:pt idx="2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6F2-41F4-A1C4-761733FDC127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16F2-41F4-A1C4-761733FDC127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0.5</c:v>
                </c:pt>
                <c:pt idx="1">
                  <c:v>0.8</c:v>
                </c:pt>
                <c:pt idx="2">
                  <c:v>9.9999999999999978E-2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6F2-41F4-A1C4-761733FDC1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9C-4F96-A2D7-F98C3F33BE65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F9C-4F96-A2D7-F98C3F33BE65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F9C-4F96-A2D7-F98C3F33BE6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0.4</c:v>
                </c:pt>
                <c:pt idx="1">
                  <c:v>0.9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F9C-4F96-A2D7-F98C3F33BE6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4F9C-4F96-A2D7-F98C3F33BE65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0.6</c:v>
                </c:pt>
                <c:pt idx="1">
                  <c:v>9.9999999999999978E-2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F9C-4F96-A2D7-F98C3F33BE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7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83237" units="1/cm"/>
          <inkml:channelProperty channel="T" name="resolution" value="1" units="1/dev"/>
        </inkml:channelProperties>
      </inkml:inkSource>
      <inkml:timestamp xml:id="ts0" timeString="2020-11-07T13:28:23.760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8520 15557 0,'17'0'78,"1"-35"-78,52-18 16,-34 36 0,-19-1-16,36-17 31,-17 17-31,-1-17 16,18 0-1,17-1 1,1 1-1,-18-18 1,-18 18 0,-17 0-16,-1 35 15,19-53 1,-1 35-16,-18-17 16,36 17-1,-35 0 1,0 1-16,-1-19 15,19 36-15,-1-17 0,35-36 32,19 0-17,-19 0-15,18 0 32,-17 0-17,-36 18-15,53-18 16,-17-17-1,17 17 1,0-18 0,-35 18-1,35-17 1,-35 17 0,53-18 15,-71 53-16,36-34 1,-36 16 15,1 19-31,-1-1 16,53-35 0,36 0-1,-54 18-15,-17 0 16,88-54-1,-70 36 1,-36 36 0,18-36-1,-35 35 1,34-35 0,-16 36-1,17-19 1,-18-16-1,35 16 1,-17-34 0,-17 52-1,52-52 1,-35 17 0,-18 17-1,18 1-15,0-18 16,17 0-1,-17 18 1,88-53 0,-123 52-1,123-69 1,-106 87 0,36-17-1,-18-1 1,-18 19-1,18-18-15,-18-1 16,54-17-16,-19 0 16,36-17-1,-53 35 1,-18-1-16,0 1 16,1 17-1,105-70 1,-123 71-1,34-19-15,-16 19 16,-1-36 0,71-18-1,-18 1 1,-17 17 0,17 0-1,-53 0 16,36 0-31,-36 18 16,0-1-16,18-17 16,18-17 15,-1 52-15,-17-35-1,18 18 1,-71 0-16,35 17 15,18-17 1,35-36 15,-53 36-15,36 0 0,-1-18-1,-34 53-15,-1-18 16,18-35-1,-18 36-15,0-1 16,-17 0 0,0 18-16,17-17 15,0-1 1,1-17 0,-19 35-16,1-18 15,-18 1 1,17 17-1,1-18 126,0 18-125,-1 0-1,1 0 1</inkml:trace>
  <inkml:trace contextRef="#ctx0" brushRef="#br0" timeOffset="15575.59">15117 10389 0,'17'-17'63,"-17"-1"-48,18 0-15,-1-17 16,1 17-16,0 1 15,-1-36-15,-17 35 16,18 1 0,0-1-1,-1 18-15,-17-18 16,0 54 78,0 17-79,0-1 1,0 19-16,0 35 16,18-36-1,-18 1-15,18-36 16,-1 18-16,1-53 15,-1 0 1,-17 18 0,36-18-1,-19 17-15,1 19 16,17-19-16,1 19 0,-36-19 16,17 1-1,1 35 1,-18-36-1,0 1-15,0 17 32,17-35-17,1 0 17,0-35 30,-1 17-62,-17 1 16,18-1-16,0-17 15,-1 0 1,1 35-16,-18-36 16,0 19 15,0-1-16,0 0 17,0 1-17,0-1 1,0 1 0,0-1-1,-18 18 173</inkml:trace>
  <inkml:trace contextRef="#ctx0" brushRef="#br0" timeOffset="16338.34">15240 10813 0,'18'0'0,"-1"-18"16,-17 0-1,18 18 1,0 0-16,-18-17 16,17-1-16,1 0 15,17-17-15,-17 18 16,17-36 0,-17 17-16,-1 19 0,1-36 31,0 53-31,-18-18 15,17 18 1,-17-18 0</inkml:trace>
  <inkml:trace contextRef="#ctx0" brushRef="#br0" timeOffset="23364.78">8837 15205 0,'18'0'0,"-1"17"32,-17 1-32,18-18 15,-18 18 16,18-18 1</inkml:trace>
  <inkml:trace contextRef="#ctx0" brushRef="#br0" timeOffset="24979.46">14376 11201 0,'17'35'93,"1"-35"-77,0 18-16,-18-1 16,17-17-16,-17 18 15,18 17-15,0-35 16</inkml:trace>
  <inkml:trace contextRef="#ctx0" brushRef="#br0" timeOffset="43983.21">8925 15240 0,'18'0'31,"0"0"-31,-18 18 31,17-18-31,1 17 16,-1-17-1,-17 18-15,18-18 16,0 18 0,-18-36 140</inkml:trace>
  <inkml:trace contextRef="#ctx0" brushRef="#br0" timeOffset="44616.52">9225 15046 0,'0'18'0,"0"-1"0,18 1 31,-1 0-15,1-18-1</inkml:trace>
  <inkml:trace contextRef="#ctx0" brushRef="#br0" timeOffset="45156">9807 14746 0,'18'18'16,"-1"-1"15,19-17-31</inkml:trace>
  <inkml:trace contextRef="#ctx0" brushRef="#br0" timeOffset="45732.5">10125 14464 0,'53'18'32,"-53"-1"-32,17-17 0,1 0 15,0 0 1,-18 18 0,17-18-1,1 0 48,-18-18-63,0-17 15</inkml:trace>
  <inkml:trace contextRef="#ctx0" brushRef="#br0" timeOffset="46255.65">10777 14058 0,'18'0'0,"0"0"31,-1 18-31,1-18 31,-18-18 32</inkml:trace>
  <inkml:trace contextRef="#ctx0" brushRef="#br0" timeOffset="69251.17">12612 14517 0,'-18'0'156,"1"0"-109,-1 0-32,0 0-15,18-18 32,-17 18-32,-1-17 15,18-1-15,-18-17 16,18-1-1,-17 36-15,-1-70 32,18 17-17,-18 0 1,1-18 0,-1 1-1,0 35-15,18-1 16,-35-52-1,18 53 1,-1 17 0,18 1-1,-18-19 1,1 19-16,-1-36 16,0 35-1,-17-53 16,-18 19-15,-53-125 0,71 124-1,0 0-15,0 18 16,17 0 0,-17 0-16,-1-36 15,36 36-15,-17-1 16,-19-17-1,19 36-15,17-1 16,-18-17-16,0 0 16,-17 17-16,18 0 15,-1-35 1,-17 1 0,17 16-16,0 19 15,18-1-15,0-17 0,-17 17 16,-19-35-16,19 18 15,-1 17 1,-17-52 0,17 34-16,1 19 0,-36-54 15,35 36 1,18 17-16,-18 1 16,-17-19-1,-18-52 1,-17 35-1,52 18-15,0-18 16,1 53 0,-1-35-16,0 0 15,-17-18 1,0 0 0,0-18-1,-1 18 1,36 36-16,-35-19 15,17 1-15,1-18 32,-18 0-17,-1 0 1,-34-53 15,52 71-31,-35 0 31,36 17 48,17 1-64,-18 17 1,18-18-1,0 0 32,0 1-47,-35-19 16,17-17 0,-35 18-16,18-18 0,35 18 15,-18 17 1,18 1 187</inkml:trace>
  <inkml:trace contextRef="#ctx0" brushRef="#br0" timeOffset="71375.39">9790 11289 0,'17'-18'63,"-17"-17"-48,18 0 1,-1-1 0,1 1-1,17-18 1,-35 36-16,18-1 31,0 0-15,-18 54 46,17-1-46,-17 0-16,0 18 15,0 0-15,0 18 16,18-36-16,-18 0 16,18 18-1,-1-18-15,-17-17 16,18-18 0,-18 18-1,18-18-15,-18 17 78,17-17-62,1 0 0,-1 0-1,1 0 16,0 0 1,-18-17-17,0-1-15,0 0 16,0 1 0,0-1 15,0 0-16,17-17 1,-17 17 0,0 1-16,0-18 15,0 17 1,0 0 0</inkml:trace>
  <inkml:trace contextRef="#ctx0" brushRef="#br0" timeOffset="72274.35">9878 11553 0,'17'0'78,"1"-17"-62,0-1-1,-1 1 1,-17-1 0,36-35-1,-19 18-15,1-1 16,-18 19 0,18-1-16,-18 1 15,0-1 1,0 0 15,0 1 32</inkml:trace>
  <inkml:trace contextRef="#ctx0" brushRef="#br0" timeOffset="73168.81">10195 11271 0,'18'0'16,"0"-17"-1,-18-1 1,17 0-16,1 1 15,-18 34 110,0 1-109,0 17-16,0-17 16,0 17-1,0-17-15,0-1 16,0 1 0,17-18 46,1 0-46,0 0-1,-1 0-15,1 0 16,0 0 0,-1-18-1,19-17 1,-19-18-1</inkml:trace>
  <inkml:trace contextRef="#ctx0" brushRef="#br0" timeOffset="74917.48">16034 10760 0,'0'-18'0,"0"0"31,-18 18-15,0 0 15,18-17-16,0-1 1,-17 18 0,17 18-1,17 17 79,1 0-78,0-17-16,-1 17 0,-17 1 15,18-1-15,0-35 16,-1 35-16,-17-17 31,36-18-15,-54 0 93</inkml:trace>
  <inkml:trace contextRef="#ctx0" brushRef="#br0" timeOffset="78126.72">11077 12118 0,'18'0'47,"-1"0"-31,19 0-1,-1-18 1,0 1-16,-17-1 16,0 0-1,-1 1 1,1 17-16,0-18 16</inkml:trace>
  <inkml:trace contextRef="#ctx0" brushRef="#br0" timeOffset="80672.07">12541 14376 0,'18'0'15,"0"0"17,-1-18-17,1 0 1,-1-17 0,1 17-16,0 1 15,-18-18-15,17-18 16,-17 17-1</inkml:trace>
  <inkml:trace contextRef="#ctx0" brushRef="#br0" timeOffset="84523.57">10460 10866 0,'17'0'109,"-17"17"-109,18-17 16,-18 18-16,18-18 16,-18 17-1,0 1 1,-18-36 109,0 18-110,1 0-15,17-17 16,0-1 0,0 1-1,0-1 32,0 0-31,0 1-1,0-1 17,17 18 61,1 0-93,0 18 16,35-1 0,-53 1-1,17 0-15,1-1 16</inkml:trace>
  <inkml:trace contextRef="#ctx0" brushRef="#br0" timeOffset="87681.63">15099 11077 0,'0'18'62,"18"-18"-46,-18 17-1,35-17-15,-18 18 16,19 0-16,17-1 16,35 36-1,53-17 1,-71-19-16,1-17 16,70 0-1,-123 0-15,-1 0 16,19 0-1,17-35 1,0 35 0,35-88 15,-71 52-15,19-16-1,-1 16-15,-17 1 16,17 17-16,0-17 0,53-18 15,-52 18 1,-1 17-16,-17-35 16,-18 18-1,0-18 1,-36-70 0,-34-18-1,-54-53 1,54 105-1,-19 1 1,72 53 0,-1 0-1,-35-18 1,36 17 0,-1 19-16,-17-1 31,-18-17-16,18 35 1,17 0-16,0 0 16,-52 0-1,-36 0 1,0 0 0,0 0-1,89 0 1,-19 0-16,-17 0 15,18 17-15,0 1 16,0 0 0,-1-1-16,1 1 31,-18 35-31,18 0 31,-89 70-15,89-105-1,0 17 17,35 1-32,0-19 15,0 18 17,0-17 14</inkml:trace>
  <inkml:trace contextRef="#ctx0" brushRef="#br0" timeOffset="154943.07">22578 4339 0,'-18'0'16,"-17"0"15,17 0-31,-17 0 16,-18 0 0,0 0-1,0 0-15,-35 0 16,17 0-1,19 0-15,-19 0 0,-17 35 32,35-17-32,0 17 15,-71 54 1,72-54-16,16 0 16,-17 36 15,36-36-31,-1 18 0,0 0 15,-17 88 1,0 35 0,17-105-1,18 52 1,0-70 0,0 0-16,0 141 15,0-123 1,-35 70-1,-18-18 1,35 1-16,1-71 16,17 17-1,0-34-15,0 16 16,0 19 0,0 0-1,17-36-15,1 71 16,88 17 15,-53-88 0,-36-35-15,1 18-16,0 0 0,52-18 31,-34 0-31,34 17 0,18-17 16,0 0-16,18 0 15,-17 0-15,-1 0 16,141 0 0,-17 0-1,-106 0-15,-54 0 16,54 0 0,-88 0-16,17 0 15,-17 0-15,35 0 16,53-35-1,-18-53 1,-71 53-16,36-36 16,18 0-1,17-17 1,-17 35 0,-18 18-16,17-35 15,-17 34 1,-18 1-16,18-36 15,-18 36 1,36-124 0,-36 54-1,-35 34-15,0 53 0,0-52 16,0 17 0,0-18-16,-35 1 0,17 34 15,-52-69 16,70 52-31,-53-18 32,35 54-32,-35-1 31,18-35-31,-18 0 31,0 35-15,18-17-1,17 18 1,-35-19 0,-17 1-1,17 0 17,-35-54-17,52 89 1,19 0-16,-18-17 15,-1-1 1,1 1 0,0 17-1,17 0 17,18-18-1,0 0-16</inkml:trace>
  <inkml:trace contextRef="#ctx0" brushRef="#br0" timeOffset="165702.73">21484 12224 0,'18'0'15,"-1"0"1,1 0-1,35 0 1,0 0 0,0 0-1,0 0-15,17 0 16,160 35 0,-107-17-1,-35-18-15,53 0 16,-105 0-1,-1 0-15,-17 0 47,17 0-31,-18 0 0,1 0-1,0 0 1,-1 0-16,1 0 15,0 0 17,-18 17 15,17-17-47,1 0 31,0 0-16,-1 0 1,1 0 62,0 0-62,-18 18-16,17-18 78,1 0-78</inkml:trace>
  <inkml:trace contextRef="#ctx0" brushRef="#br0" timeOffset="169971.84">17745 9578 0,'17'0'47,"1"0"-32,0 0-15,87 0 16,-69 0 0,34 0-16,1 0 0,-1 0 15,-34 0-15,-19 0 16,19 0-16,-19 0 31,1 0 0,0 0 32,-1 0-48,1 0 1</inkml:trace>
  <inkml:trace contextRef="#ctx0" brushRef="#br0" timeOffset="214728.96">22437 12435 0,'17'0'63,"19"0"-48,16 0-15,-34 0 16,53-35-1,-54 17-15,1 1 16,17-1-16,-17 18 16,0-17-1,-18-1-15,35-17 32,0-1-1,0 19-31,-35-1 15,36 18 1,-19-18 0,-17 54 93,-17-19-93,-1 1-16,18 0 15,0-1-15,-35 19 16,35-19 0,0 1-16,-18 17 15,0-17 1,18-1-1,-17 1 1,17 0 0,0-1 15,17-34 47,1-1-62,17 0-1,-35 1-15,36-1 16,-19 18 0,1-35-1,0 35-15,-1-18 16,1 18-1</inkml:trace>
  <inkml:trace contextRef="#ctx0" brushRef="#br0" timeOffset="-194462.54">12206 12947 0,'0'53'296,"18"-53"-280,-18 35 0,17-17-1,1-1 1,-18 1 0,18-18 15,-18 18-31,17-1 31,-17 1-31,18-18 31,-18 18-31,18-1 16,-1-17 0,-17 18 15,18-18-16,-1 35 1,-17-17 187,0-1-187,-17-17-16,-1 0 62,1 0-46,-1 0 31,18 18-32,-18-18 1,1 0 0,17 18-16,-36-18 15,19 17 1,-1-17 0,0 0 15,18 18 78,0 0 32,0-1 31,0 1-157,0 0-15</inkml:trace>
  <inkml:trace contextRef="#ctx0" brushRef="#br0" timeOffset="-192606.14">12047 13229 0,'18'0'109,"0"0"-77,-1 0-17,-34 0 110,17-17 0,17 17 469</inkml:trace>
  <inkml:trace contextRef="#ctx0" brushRef="#br1" timeOffset="-32975.82">2628 10213 0,'0'18'31,"18"34"-31,-18 37 16,0-19 0,17-35-1,1 212 1,0-176-16,-18 17 15,17 106 1,-17-70 0,0-54-16,0-17 15,0 18-15,0-54 16,0 54-16,0-18 16,18 0-1,-18 0 1,0-18 15,0-17-31,0-1 16,0 1-16,0 35 31,0-36-31,0 1 16,0 0-1,0 17-15,0-17 31</inkml:trace>
  <inkml:trace contextRef="#ctx0" brushRef="#br1" timeOffset="-31426.92">2734 12083 0,'18'0'47,"-1"0"-47,-17-18 16,18 18-16,17-18 15,0-17 1,1 17-16,-19 1 16,36 17-16,0-18 15,18 1-15,17 17 16,194-18-1,-141 18 1,-123-18 15,17 18-15,1 0-16,-19 0 31,1 0-15,-1 0-16,1 0 15,17 0-15,-17 0 16,0 0-16,-1 0 16,1 0-16,17 0 15,-17 0 1,17 0-16,18-17 16,0 17-1,-18 0 1,0 0-1,-17 0-15,17 0 16,-17 0 0,17 0-1,-17 0-15,0 0 16,-1 0 0,1 0-1,0 0-15,-1 0 16,1 0-16,17 0 15,-17 0 1,-1 0 0,1 0-16,0 0 15,-1 0 1,1 0 0,0 0-1,-1 0 1,1 53 62,17-36-78,-17 1 16,-1-18-1,1 0-15,0 0 16,-18 17-1,0 19 32,17-36-31</inkml:trace>
  <inkml:trace contextRef="#ctx0" brushRef="#br1" timeOffset="-30220.71">2699 12012 0,'-18'0'94,"0"18"-94,1 17 31,-18-17-31,-18 17 16,-18 18-16,1 17 15,-19 1-15,19 17 16,17-35-16,-106 88 31,124-123-31,17 52 16,1-52-1,-36 53 17,35-54-32,0 18 15,1 1 1,-1-36-1,0 53 1,1-18 0,-18 18-1,17-18 1,-17 18 0,-18 18-1,53-54 1,-36 36-1,19-53 1,17 35 0,-18-35-1,0 18 1,18 0 0,-35-1-1,18 1 1,17 0-1,0-1 1,0-34 47</inkml:trace>
  <inkml:trace contextRef="#ctx0" brushRef="#br1" timeOffset="-28458.88">3281 11324 0</inkml:trace>
  <inkml:trace contextRef="#ctx0" brushRef="#br1" timeOffset="-28235.93">3351 11324 0,'18'0'0,"0"0"47,-1 0-31,1 0 0,0-17-1</inkml:trace>
  <inkml:trace contextRef="#ctx0" brushRef="#br1" timeOffset="-28043.45">3669 11236 0,'0'-18'47</inkml:trace>
  <inkml:trace contextRef="#ctx0" brushRef="#br1" timeOffset="-27838.47">3722 11007 0</inkml:trace>
  <inkml:trace contextRef="#ctx0" brushRef="#br1" timeOffset="-27490.57">3510 10954 0</inkml:trace>
  <inkml:trace contextRef="#ctx0" brushRef="#br1" timeOffset="-27275.79">3457 11236 0,'18'0'0,"-1"0"46,1-35-46,17-1 16,18 1 0</inkml:trace>
  <inkml:trace contextRef="#ctx0" brushRef="#br1" timeOffset="-27117.21">3739 11060 0,'18'0'16,"17"-18"31</inkml:trace>
  <inkml:trace contextRef="#ctx0" brushRef="#br1" timeOffset="-26925.49">4075 10936 0,'0'-18'62,"0"-52"-62</inkml:trace>
  <inkml:trace contextRef="#ctx0" brushRef="#br1" timeOffset="-26709.55">4075 10672 0,'-18'0'0,"0"0"47,1 0-32,-1 0 1</inkml:trace>
  <inkml:trace contextRef="#ctx0" brushRef="#br1" timeOffset="-26507.89">3916 10777 0,'0'18'15,"-18"-18"1,1 18 31</inkml:trace>
  <inkml:trace contextRef="#ctx0" brushRef="#br1" timeOffset="-26326.91">3898 11042 0,'0'18'16,"18"-36"31</inkml:trace>
  <inkml:trace contextRef="#ctx0" brushRef="#br1" timeOffset="-26165.83">3969 11060 0,'17'0'63,"1"0"-63</inkml:trace>
  <inkml:trace contextRef="#ctx0" brushRef="#br1" timeOffset="-25979.39">4163 10971 0,'17'-17'47,"19"-19"-32</inkml:trace>
  <inkml:trace contextRef="#ctx0" brushRef="#br1" timeOffset="-25799.59">4392 10760 0,'0'-53'62,"18"-18"-62</inkml:trace>
  <inkml:trace contextRef="#ctx0" brushRef="#br1" timeOffset="-25609.16">4445 10495 0,'0'-18'63,"-18"1"-63</inkml:trace>
  <inkml:trace contextRef="#ctx0" brushRef="#br1" timeOffset="-25252.21">4269 10548 0,'0'18'16</inkml:trace>
  <inkml:trace contextRef="#ctx0" brushRef="#br1" timeOffset="-25039.79">4304 10760 0,'18'0'16,"-1"0"30,1 0-30,-1 0-16</inkml:trace>
  <inkml:trace contextRef="#ctx0" brushRef="#br1" timeOffset="-24857.75">4480 10795 0,'18'0'0,"0"0"47</inkml:trace>
  <inkml:trace contextRef="#ctx0" brushRef="#br1" timeOffset="-24666.81">4657 10777 0,'0'-35'16,"0"17"0</inkml:trace>
  <inkml:trace contextRef="#ctx0" brushRef="#br1" timeOffset="-24482.18">4674 10530 0,'0'-17'47,"0"-19"-47</inkml:trace>
  <inkml:trace contextRef="#ctx0" brushRef="#br1" timeOffset="-24292.06">4674 10407 0,'-35'-18'78,"35"1"-78</inkml:trace>
  <inkml:trace contextRef="#ctx0" brushRef="#br1" timeOffset="-24037.58">4427 10495 0,'0'18'0,"0"-1"16,0 1 0,0 0-1,0-1-15,0 1 31</inkml:trace>
  <inkml:trace contextRef="#ctx0" brushRef="#br1" timeOffset="-23861.39">4463 10742 0</inkml:trace>
  <inkml:trace contextRef="#ctx0" brushRef="#br1" timeOffset="-23650.88">4533 10742 0,'18'0'31,"-1"-18"1,1 18-32,0-52 15,17-1-15</inkml:trace>
  <inkml:trace contextRef="#ctx0" brushRef="#br1" timeOffset="-23352.61">4921 10425 0,'18'0'0,"-18"-36"62</inkml:trace>
  <inkml:trace contextRef="#ctx0" brushRef="#br1" timeOffset="-23105.69">4904 10266 0,'-36'0'32,"19"0"-17,-1 0 1,-17-18 0,17 1-1</inkml:trace>
  <inkml:trace contextRef="#ctx0" brushRef="#br1" timeOffset="-22917.66">4745 10231 0,'-18'0'16,"1"17"-1,17 1-15,0-1 16,-18 1-1,0 0-15,18-1 16,-35-17 0</inkml:trace>
  <inkml:trace contextRef="#ctx0" brushRef="#br1" timeOffset="-22732.15">4621 10530 0,'18'0'31,"0"0"-15,17-53 0,0 1-1</inkml:trace>
  <inkml:trace contextRef="#ctx0" brushRef="#br1" timeOffset="-22534.05">4957 10301 0,'17'0'31,"-17"-18"-15,18 1 0</inkml:trace>
  <inkml:trace contextRef="#ctx0" brushRef="#br1" timeOffset="-22339.67">5098 10125 0,'17'0'15,"1"0"1,0 0-16,-18-18 16,0 0-1,17-17-15,1-35 0,-1 34 16</inkml:trace>
  <inkml:trace contextRef="#ctx0" brushRef="#br1" timeOffset="-22144.63">5115 9895 0,'0'0'0,"-17"18"31,-1 0-15,0-18-16</inkml:trace>
  <inkml:trace contextRef="#ctx0" brushRef="#br1" timeOffset="-21914.72">5009 10001 0</inkml:trace>
  <inkml:trace contextRef="#ctx0" brushRef="#br1" timeOffset="-21685.26">4886 10442 0,'18'0'0,"-1"0"78,-17-17-63</inkml:trace>
  <inkml:trace contextRef="#ctx0" brushRef="#br1" timeOffset="-21505.22">4992 10477 0,'17'0'47</inkml:trace>
  <inkml:trace contextRef="#ctx0" brushRef="#br1" timeOffset="-21291.9">5080 10425 0,'18'0'47,"-1"-18"-47</inkml:trace>
  <inkml:trace contextRef="#ctx0" brushRef="#br1" timeOffset="-20999.93">5256 10248 0</inkml:trace>
  <inkml:trace contextRef="#ctx0" brushRef="#br2" timeOffset="-13131.37">3104 11553 0,'18'0'62,"17"0"-46,1-17-1,-1-1 1,-17 18 0,17-35-16,0 17 15,71-52 1,-53 52-1,0 0-15,-36 1 16,19-1-16,-1-17 16,-17 35-16,35-53 31,-1 35-31,-34 1 16,0 17-16,-1-18 15,-17 0-15,36 1 31,-1-19-15,0 1 0,-17 0-1,-1 35-15,1-18 16,-18 1 0,18-1-16,-1 0 15,1-35 1,0 53-16,-1-17 15,-17-18-15,36 17 16,-19 0 0,1 1-1,-1 17-15,-17-18 16,18 18 0,0-18-16,-1-17 15,36 0 1,-17 35-1,-1-35 1,0 17-16,18-17 16,-18-1-1,1 19 1,-1-19 0,-17 19-16,17-1 15,-18 0-15,54-34 31,-53 34-31,17-17 16,-17 35 0,17-18-1,18 0 1,-18-17 0,-17 17-1,-1 18-15,19-17 16,17-18-1,-18 17-15,-18 0 16,36 1 0,-35-1-16,0 0 15,17 1-15,18-1 16,0 0 0,17-17-1,1 0 1,-36 17-1,0-17-15,1 17 16,17 1 0,0-1-1,-1-17 1,-16 35 15,-19 0 0,1 0-15,-18-18 0,18 18-1</inkml:trace>
  <inkml:trace contextRef="#ctx0" brushRef="#br2" timeOffset="-2973.92">4410 11218 0,'0'-35'266,"0"17"-251,0 1 16,0-1-15,0-17 15,-18 17-31,18 1 16,-18-1 0,18 0-16,0 1 31,0-1-31,-17 18 15,17-18 17,0 1-17,0-1 1,0-17-16,0 0 16,0-1-1,-18 1 1,18 17-1,-17-17-15,17 17 16,0-17 0,0 18-1,0-1 1,0 0-16,0 1 16,0-1-16,0 0 15,-18-35 1,18 36-1,0-1-15,0-17 16,-18 0-16,18 17 16,-17 0-16,17 1 15,0-19 1,0 19-16,0-1 16,-18-17-1,18 17 16,0 1-31,0-1 47,0 0-47,0 1 32,0-1-17,0 0 1,-18 18-16</inkml:trace>
  <inkml:trace contextRef="#ctx0" brushRef="#br2" timeOffset="-1408.47">4815 11007 0,'-17'0'47,"17"-36"0,-18 36-32,0 0 1,1-17-16,-1-1 15,1 18 1,-19-35-16,36 17 16,-35 1-1,0-1-15,17 0 16,-17 1 0,-18-54-1,18 36 1,35 0-1,-18 17 1,-17-17 0,-1-1 31,19 36-47,-1-17 15,-17-1 1,17 18-1,1 0 1,-19-35-16,36 17 0,-35-17 31,0 0-31,17 35 16,0-36 0,1 36-16,-1 0 15,1 0 16,-1 0 1,18-17 155</inkml:trace>
  <inkml:trace contextRef="#ctx0" brushRef="#br2" timeOffset="-55.81">5009 10760 0,'-17'0'47,"-18"0"-16,-1 0-31,1 0 16,-53-18-1,17 0-15,-158-34 16,35-1-1,70 35 1,36 18 0,71 0-1,-1-18 1,0 18-16,1 0 16,-1-17-1,0 17 48,-17 0-48,0 0 1,-18 0-16,35 0 16,-52 0-1,70-18 141</inkml:trace>
  <inkml:trace contextRef="#ctx0" brushRef="#br2" timeOffset="34536.8">3898 10830 0,'18'0'16,"-1"0"-1,1 0 1,0 0 0,-1 0-1,19 0 1,-19-17-16,1 17 16,52-36-1,-17 1 1,-17 17-1,-19 1 1,1 17-16,17-18 16,1 18-16,-1 0 15,-18 0 1,19-17 0,-1-1-1,18 18 1,-18-18-1,0 1 1,36 17 0,0-18-16,-54 18 15,18 0 1,18-18 0,-35 1-1,17 17 1,-17-18-1,0 18 48,-1 0-47,1 0-1,0 0 1,-1 0-1,1 0 1,-1 0 15,-17-18-15,18 18 0,0 0 62</inkml:trace>
  <inkml:trace contextRef="#ctx0" brushRef="#br2" timeOffset="36389.08">4110 11077 0,'17'-17'78,"-17"-1"-78,18 0 15,-18-17-15,35 0 16,1-1 0,-19 1-16,-17 18 15,36-54 1,-1 36 0,-35-1-16,18 36 15,-1-52 1,1 34-16,-1-53 15,-17 54-15,0-1 16,0 0 0,18 1-16,0-36 31,-1 18-31,-17 17 16,0-17-1,36-18 1,-19 35-1,-17 0-15,0-17 16,0 0 15,0 17-31,18 18 16,-18-17 0,18 17-1,-18-18 1,17 18 78,-17-18-63,18 18-16,-18-17 1,17 17 15,-17-18 1,0 0-1,0 1-16,36 17-15,-19 0 16,-17-18 15,0 1 94,18 17-109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A2C10-8C9F-9B42-9862-A5B84F1CAB8B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91E2F-405C-1745-A228-A66B56F37D3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12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chLJ8PRyBw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51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58145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4540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076190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162537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Métodos de minimização de custos ; Determina todos os clusters de uma vez ; Dividem a base de dados em k-grupos, onde o número k é dado pelo usuário.</a:t>
            </a:r>
            <a:endParaRPr lang="ko-kr" alt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Algoritmo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particional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baseado em 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Otimização do Erro Quadrado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K-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medoid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: 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Diferença para o k-</a:t>
            </a:r>
            <a:r>
              <a:rPr lang="pt-br" sz="1200" b="1" dirty="0" err="1">
                <a:latin typeface="Arial" pitchFamily="2" charset="0"/>
                <a:ea typeface="Calibri" pitchFamily="2" charset="0"/>
                <a:cs typeface="Arial" pitchFamily="2" charset="0"/>
              </a:rPr>
              <a:t>means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 é que o representante do grupo é uma instância do próprio grupo e não mais um centroide (ponto médio)</a:t>
            </a:r>
          </a:p>
          <a:p>
            <a:pPr marL="0" indent="0">
              <a:lnSpc>
                <a:spcPct val="150000"/>
              </a:lnSpc>
              <a:buFont typeface="Arial" pitchFamily="2" charset="0"/>
              <a:buNone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Escolher K centroides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–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Atribuir cada objeto para o cluster mais próximo** ; Atualizar a referencia de centro do grupo; iterar</a:t>
            </a:r>
          </a:p>
          <a:p>
            <a:endParaRPr lang="pt-BR" dirty="0"/>
          </a:p>
          <a:p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Soft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– Only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one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group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!!! vs. Hard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;</a:t>
            </a:r>
          </a:p>
          <a:p>
            <a:endParaRPr lang="pt-BR" dirty="0"/>
          </a:p>
          <a:p>
            <a:r>
              <a:rPr lang="pt-BR" dirty="0"/>
              <a:t>Link: https://www.youtube.com/watch?v=4b5d3muPQmA&amp;list=RDCMUCtYLUTtgS3k1Fg4y5tAhLbw&amp;index=1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30829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6065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83706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04967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62961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 estrutura hierárquico formada pela união entre os elementos é representada através de um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dendograma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</a:p>
          <a:p>
            <a:pPr>
              <a:defRPr lang="pt-br"/>
            </a:pPr>
            <a:r>
              <a:rPr lang="pt-BR" b="1" dirty="0" err="1"/>
              <a:t>Bottom-Up</a:t>
            </a:r>
            <a:r>
              <a:rPr lang="pt-BR" b="1" dirty="0"/>
              <a:t> (</a:t>
            </a:r>
            <a:r>
              <a:rPr lang="pt-BR" b="1" dirty="0" err="1"/>
              <a:t>aglomerativo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colocando cada objeto em um cluster ; Encontrar o melhor par de clusters para unir; Unir o par de clusters escolhido ; Repetir até que todos os objetos estejam reunidos em um só cluster </a:t>
            </a:r>
            <a:endParaRPr lang="pt-BR" b="1" dirty="0"/>
          </a:p>
          <a:p>
            <a:pPr>
              <a:defRPr lang="pt-br"/>
            </a:pPr>
            <a:r>
              <a:rPr lang="pt-BR" b="1" dirty="0"/>
              <a:t>Top-Down (</a:t>
            </a:r>
            <a:r>
              <a:rPr lang="pt-BR" b="1" dirty="0" err="1"/>
              <a:t>divisivo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com todos objetos em um único cluster ; </a:t>
            </a:r>
            <a:r>
              <a:rPr lang="pt-BR" dirty="0" err="1">
                <a:latin typeface="Arial" pitchFamily="2" charset="0"/>
                <a:ea typeface="Calibri" pitchFamily="2" charset="0"/>
                <a:cs typeface="Arial" pitchFamily="2" charset="0"/>
              </a:rPr>
              <a:t>Sub-dividir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 o cluster em dois novos clusters; Aplicar o algoritmo recursivamente em ambos, até que cada objeto forme um cluster por si só</a:t>
            </a:r>
            <a:r>
              <a:rPr lang="pt-BR" dirty="0"/>
              <a:t>.</a:t>
            </a:r>
          </a:p>
          <a:p>
            <a:pPr>
              <a:defRPr lang="pt-br"/>
            </a:pPr>
            <a:endParaRPr lang="pt-BR" b="1" dirty="0"/>
          </a:p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06875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Corte: </a:t>
            </a:r>
            <a:r>
              <a:rPr lang="pt-BR" dirty="0" err="1"/>
              <a:t>optimal</a:t>
            </a:r>
            <a:r>
              <a:rPr lang="pt-BR" dirty="0"/>
              <a:t> </a:t>
            </a:r>
            <a:r>
              <a:rPr lang="pt-BR" dirty="0" err="1"/>
              <a:t>correlation</a:t>
            </a:r>
            <a:r>
              <a:rPr lang="pt-BR" dirty="0"/>
              <a:t>, negócio,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Dunn's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Index</a:t>
            </a:r>
            <a:r>
              <a:rPr lang="pt-BR" dirty="0"/>
              <a:t>...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15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Disponível em diferentes tipos de plataformas, reprodutibilidade, </a:t>
            </a:r>
          </a:p>
          <a:p>
            <a:r>
              <a:rPr lang="pt-BR" dirty="0"/>
              <a:t>&gt; Gostaria que todos os pontos começassem com um verbo ou algo assim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89804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&gt;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k-means clustering algorithm uses the </a:t>
            </a:r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Euclidean distance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to measure the similarities between objects. </a:t>
            </a:r>
          </a:p>
          <a:p>
            <a:pPr>
              <a:defRPr lang="pt-br"/>
            </a:pPr>
            <a:endParaRPr lang="pt-BR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Euclidiana</a:t>
            </a:r>
            <a:r>
              <a:rPr lang="pt-BR" dirty="0"/>
              <a:t> 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Soma da raiz quadrada da diferença entre x e y em suas respectivas dimensões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Manhattan (City </a:t>
            </a:r>
            <a:r>
              <a:rPr lang="pt-br" sz="1200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Block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)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- Soma das diferenças entre x e y em cada dimensão</a:t>
            </a:r>
            <a:endParaRPr 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Mahalanobis</a:t>
            </a: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Cálculo entre dois pontos de dados em um espaço multivariado, considerando a  covariância .</a:t>
            </a:r>
          </a:p>
          <a:p>
            <a:pPr>
              <a:defRPr lang="pt-br"/>
            </a:pPr>
            <a:r>
              <a:rPr lang="en-US" sz="2400" dirty="0" err="1"/>
              <a:t>Chebychev</a:t>
            </a:r>
            <a:r>
              <a:rPr lang="en-US" sz="2400" dirty="0"/>
              <a:t> Distance (maximum value distance) - the absolute magnitude of the differences between coordinate of a pair of objects. </a:t>
            </a:r>
          </a:p>
          <a:p>
            <a:pPr>
              <a:defRPr lang="pt-br"/>
            </a:pPr>
            <a:r>
              <a:rPr lang="pt-BR" sz="1600" dirty="0" err="1">
                <a:latin typeface="Comic Sans MS" panose="030F0702030302020204" pitchFamily="66" charset="0"/>
                <a:cs typeface="Arial" pitchFamily="2" charset="0"/>
              </a:rPr>
              <a:t>Spearman</a:t>
            </a:r>
            <a:endParaRPr lang="pt-BR" sz="1600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sz="16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Minkowski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Métrica de distância generalizada.</a:t>
            </a:r>
          </a:p>
          <a:p>
            <a:pPr>
              <a:defRPr lang="pt-br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737214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Wald, Média, Mediana</a:t>
            </a:r>
          </a:p>
          <a:p>
            <a:endParaRPr lang="pt-BR" dirty="0"/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Single-linkage - is the shortest distance between a pair of observations in two clusters –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charter"/>
              </a:rPr>
              <a:t>dryback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: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elements at opposite ends of a cluster may be much farther from each other than two elements of other clusters</a:t>
            </a: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Complete-linkage - is where distance is measured between the farthest pair of observations in two clusters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Average-linkage - distance between each pair of observations in each cluster are added up and divided by the number of pairs to get an average inter-cluster distance.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Centroid-linkage is the distance between the centroids of two clusters. 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Ward - </a:t>
            </a:r>
            <a:r>
              <a:rPr lang="pt-BR" dirty="0"/>
              <a:t>a soma das distâncias ao quadrado entre os dois clusters, 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looks as an analysis of variance problem, </a:t>
            </a:r>
          </a:p>
          <a:p>
            <a:endParaRPr lang="en-US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QUIZZ</a:t>
            </a: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Qual das métricas de integração/</a:t>
            </a:r>
            <a:r>
              <a:rPr lang="pt-BR" b="1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linkagem</a:t>
            </a: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abaixo é mais sensível a outliers?</a:t>
            </a: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Link:</a:t>
            </a:r>
          </a:p>
          <a:p>
            <a:r>
              <a:rPr lang="pt-BR" dirty="0"/>
              <a:t>http://www.each.usp.br/lauretto/cursoR2017/04-AnaliseCluster.pdf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243537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link : https://matheusfacure.github.io/python-causality-handbook/landing-page.html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444342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04077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19455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624675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95876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0140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2278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&gt; Gostaria que todos os pontos começassem com um verbo ou algo assim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848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3068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3282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7817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Produtização</a:t>
            </a:r>
            <a:r>
              <a:rPr lang="pt-BR" sz="12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da Solução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626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63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430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98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6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267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https://www.rstudio.com/about/what-makes-rstudio-different/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31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281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82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4211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834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634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013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776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064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633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516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066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92649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1046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113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301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Banco de dados</a:t>
            </a:r>
          </a:p>
          <a:p>
            <a:r>
              <a:rPr lang="pt-BR" dirty="0" err="1"/>
              <a:t>Hdfs</a:t>
            </a:r>
            <a:endParaRPr lang="pt-BR" dirty="0"/>
          </a:p>
          <a:p>
            <a:r>
              <a:rPr lang="pt-BR" dirty="0"/>
              <a:t>Data </a:t>
            </a:r>
            <a:r>
              <a:rPr lang="pt-BR" dirty="0" err="1"/>
              <a:t>lake</a:t>
            </a:r>
            <a:r>
              <a:rPr lang="pt-BR" dirty="0"/>
              <a:t> ~ formato natural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459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361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0929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554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3708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Uma boa </a:t>
            </a:r>
            <a:r>
              <a:rPr lang="en-US" dirty="0" err="1"/>
              <a:t>referencia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dados: </a:t>
            </a:r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https://ilumeo.com.br/todos-posts/2020/05/24/tipos-de-dados-e-variaveis-um-guia-pratico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600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584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302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962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Casulamente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dessas classes </a:t>
            </a:r>
            <a:r>
              <a:rPr lang="en-US" dirty="0" err="1"/>
              <a:t>ganha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nova,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mesma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</a:t>
            </a:r>
            <a:r>
              <a:rPr lang="en-US" dirty="0" err="1"/>
              <a:t>outra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534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Não</a:t>
            </a:r>
            <a:r>
              <a:rPr lang="en-US" dirty="0"/>
              <a:t> se </a:t>
            </a:r>
            <a:r>
              <a:rPr lang="en-US" dirty="0" err="1"/>
              <a:t>preocupe</a:t>
            </a:r>
            <a:r>
              <a:rPr lang="en-US" dirty="0"/>
              <a:t>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tenho</a:t>
            </a:r>
            <a:r>
              <a:rPr lang="en-US" dirty="0"/>
              <a:t> a </a:t>
            </a:r>
            <a:r>
              <a:rPr lang="en-US" dirty="0" err="1"/>
              <a:t>pretenção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de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tenha</a:t>
            </a:r>
            <a:r>
              <a:rPr lang="en-US" dirty="0"/>
              <a:t> </a:t>
            </a:r>
            <a:r>
              <a:rPr lang="en-US" dirty="0" err="1"/>
              <a:t>absorvido</a:t>
            </a:r>
            <a:r>
              <a:rPr lang="en-US" dirty="0"/>
              <a:t> </a:t>
            </a:r>
            <a:r>
              <a:rPr lang="en-US" dirty="0" err="1"/>
              <a:t>tudo</a:t>
            </a:r>
            <a:r>
              <a:rPr lang="en-US" dirty="0"/>
              <a:t> o que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dito</a:t>
            </a:r>
            <a:r>
              <a:rPr lang="en-US" dirty="0"/>
              <a:t>, </a:t>
            </a:r>
            <a:r>
              <a:rPr lang="en-US" dirty="0" err="1"/>
              <a:t>sequer</a:t>
            </a:r>
            <a:r>
              <a:rPr lang="en-US" dirty="0"/>
              <a:t> é a </a:t>
            </a:r>
            <a:r>
              <a:rPr lang="en-US" dirty="0" err="1"/>
              <a:t>intenção</a:t>
            </a:r>
            <a:r>
              <a:rPr lang="en-US" dirty="0"/>
              <a:t>. </a:t>
            </a:r>
          </a:p>
          <a:p>
            <a:r>
              <a:rPr lang="en-US" dirty="0" err="1"/>
              <a:t>Contudo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conceitos</a:t>
            </a:r>
            <a:r>
              <a:rPr lang="en-US" dirty="0"/>
              <a:t> que </a:t>
            </a:r>
            <a:r>
              <a:rPr lang="en-US" dirty="0" err="1"/>
              <a:t>casualmente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esbarrar</a:t>
            </a:r>
            <a:r>
              <a:rPr lang="en-US" dirty="0"/>
              <a:t>, e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que </a:t>
            </a:r>
            <a:r>
              <a:rPr lang="en-US" dirty="0" err="1"/>
              <a:t>existe</a:t>
            </a:r>
            <a:r>
              <a:rPr lang="en-US" dirty="0"/>
              <a:t>, é </a:t>
            </a:r>
            <a:r>
              <a:rPr lang="en-US" dirty="0" err="1"/>
              <a:t>extremamente</a:t>
            </a:r>
            <a:r>
              <a:rPr lang="en-US" dirty="0"/>
              <a:t> </a:t>
            </a:r>
            <a:r>
              <a:rPr lang="en-US" dirty="0" err="1"/>
              <a:t>confuso</a:t>
            </a:r>
            <a:r>
              <a:rPr lang="en-US" dirty="0"/>
              <a:t> e </a:t>
            </a:r>
            <a:r>
              <a:rPr lang="en-US" dirty="0" err="1"/>
              <a:t>díficil</a:t>
            </a:r>
            <a:r>
              <a:rPr lang="en-US" dirty="0"/>
              <a:t> de </a:t>
            </a:r>
            <a:r>
              <a:rPr lang="en-US" dirty="0" err="1"/>
              <a:t>endereçar</a:t>
            </a:r>
            <a:r>
              <a:rPr lang="en-US" dirty="0"/>
              <a:t>. </a:t>
            </a:r>
          </a:p>
          <a:p>
            <a:r>
              <a:rPr lang="en-US" dirty="0"/>
              <a:t>Mas </a:t>
            </a:r>
            <a:r>
              <a:rPr lang="en-US" dirty="0" err="1"/>
              <a:t>olha</a:t>
            </a:r>
            <a:r>
              <a:rPr lang="en-US" dirty="0"/>
              <a:t>,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trabalharemos</a:t>
            </a:r>
            <a:r>
              <a:rPr lang="en-US" dirty="0"/>
              <a:t> com o </a:t>
            </a:r>
            <a:r>
              <a:rPr lang="en-US" dirty="0" err="1"/>
              <a:t>tidyverse</a:t>
            </a:r>
            <a:r>
              <a:rPr lang="en-US" dirty="0"/>
              <a:t>, que </a:t>
            </a:r>
            <a:r>
              <a:rPr lang="en-US" dirty="0" err="1"/>
              <a:t>diminui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complexidade</a:t>
            </a:r>
            <a:r>
              <a:rPr lang="en-US" dirty="0"/>
              <a:t>, </a:t>
            </a:r>
            <a:r>
              <a:rPr lang="en-US" dirty="0" err="1"/>
              <a:t>vou</a:t>
            </a:r>
            <a:r>
              <a:rPr lang="en-US" dirty="0"/>
              <a:t> </a:t>
            </a:r>
            <a:r>
              <a:rPr lang="en-US" dirty="0" err="1"/>
              <a:t>deixar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 do que </a:t>
            </a:r>
            <a:r>
              <a:rPr lang="en-US" dirty="0" err="1"/>
              <a:t>entendo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o </a:t>
            </a:r>
            <a:r>
              <a:rPr lang="en-US" dirty="0" err="1"/>
              <a:t>cerne</a:t>
            </a:r>
            <a:r>
              <a:rPr lang="en-US" dirty="0"/>
              <a:t> que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deveria</a:t>
            </a:r>
            <a:r>
              <a:rPr lang="en-US" dirty="0"/>
              <a:t> procurer </a:t>
            </a:r>
            <a:r>
              <a:rPr lang="en-US" dirty="0" err="1"/>
              <a:t>ficar</a:t>
            </a:r>
            <a:r>
              <a:rPr lang="en-US" dirty="0"/>
              <a:t> </a:t>
            </a:r>
            <a:r>
              <a:rPr lang="en-US" dirty="0" err="1"/>
              <a:t>confortável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17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maneira</a:t>
            </a:r>
            <a:r>
              <a:rPr lang="en-US" dirty="0"/>
              <a:t>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, </a:t>
            </a:r>
            <a:r>
              <a:rPr lang="en-US" dirty="0" err="1"/>
              <a:t>procurei</a:t>
            </a:r>
            <a:r>
              <a:rPr lang="en-US" dirty="0"/>
              <a:t> a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homogenio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21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7689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4029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029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662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9136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5819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14586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29374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r>
              <a:rPr lang="pt-BR" dirty="0">
                <a:hlinkClick r:id="rId3"/>
              </a:rPr>
              <a:t>https://www.youtube.com/watch?v=achLJ8PRyBw</a:t>
            </a:r>
            <a:r>
              <a:rPr lang="pt-BR" dirty="0"/>
              <a:t> </a:t>
            </a:r>
          </a:p>
          <a:p>
            <a:r>
              <a:rPr lang="pt-BR" dirty="0"/>
              <a:t>Shape – Outliers – Center  - Spread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forma: simétrica, assimétrica (à esquerda/direita)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outliers: observações que se diferenciam drasticamente dos demais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dispersão: variabilidade das observações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posição: centro das observações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7514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404344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81728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9230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Falar do caso multivariado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41767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694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8633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606020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61681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12671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4172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4009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786560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4146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453952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43489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"Quantidades numéricas focam nos valores esperados, resumos gráficos em valores inesperados."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579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6780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532554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855707"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91146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13979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16054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https://pkg.garrickadenbuie.com/gentle-ggplot2/#1</a:t>
            </a:r>
          </a:p>
          <a:p>
            <a:r>
              <a:rPr lang="pt-BR" dirty="0"/>
              <a:t>https://ggplot2.tidyverse.org/reference/</a:t>
            </a:r>
          </a:p>
          <a:p>
            <a:endParaRPr lang="pt-BR" dirty="0"/>
          </a:p>
          <a:p>
            <a:r>
              <a:rPr lang="pt-BR" dirty="0"/>
              <a:t>https://eric.netlify.app/2017/08/10/most-popular-ggplot2-geoms/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08812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4720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47100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95164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https://cran.r-project.org/web/packages/kableExtra/vignettes/awesome_table_in_html.html</a:t>
            </a:r>
            <a:endParaRPr lang="pt-BR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7067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423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5314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371987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Uniformidade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Abreviação de Dados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Espaços extras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Conformidade com o mundo real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Fora da escala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Erro de medida e/ou representação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41235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Outliers, dados faltantes, viés de seleção, desatualizado, mudou ao longo do tempo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é assustadoramente comum o tratamento do NA por meio da média. Porém...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Se neste contexto a pergunta de idade não for respondida majoritariamente por pessoas mais velhas, seria uma boa ideia imputar a média?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Always make sure if new dataset preserves the original distribution;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 if you can use other feature to help to fill the missing values;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“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missing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variable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indicator</a:t>
            </a: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Common </a:t>
            </a:r>
            <a:r>
              <a:rPr lang="pt-BR" sz="1800" b="1" i="0" u="none" strike="noStrike" baseline="0" dirty="0" err="1">
                <a:solidFill>
                  <a:srgbClr val="595959"/>
                </a:solidFill>
                <a:latin typeface="Arial-BoldMT"/>
              </a:rPr>
              <a:t>solutions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:</a:t>
            </a:r>
          </a:p>
          <a:p>
            <a:pPr algn="l"/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entire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column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row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Missing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data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imputation</a:t>
            </a:r>
            <a:endParaRPr lang="pt-BR" sz="1800" b="0" i="0" u="none" strike="noStrike" baseline="0" dirty="0">
              <a:solidFill>
                <a:srgbClr val="595959"/>
              </a:solidFill>
              <a:latin typeface="ArialMT"/>
            </a:endParaRPr>
          </a:p>
          <a:p>
            <a:pPr algn="l"/>
            <a:endParaRPr lang="pt-BR" dirty="0"/>
          </a:p>
          <a:p>
            <a:pPr algn="l"/>
            <a:r>
              <a:rPr lang="pt-BR" dirty="0"/>
              <a:t>Porém... Se neste contexto a pergunta de idade não for respondida </a:t>
            </a:r>
            <a:r>
              <a:rPr lang="pt-BR" dirty="0" err="1"/>
              <a:t>majoriatariamente</a:t>
            </a:r>
            <a:r>
              <a:rPr lang="pt-BR" dirty="0"/>
              <a:t> por pessoas mais velhas, seria uma boa ideia imputar a média?</a:t>
            </a:r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Estrutural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Aleatório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Faltando completamente ao acaso (MCAR) 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Faltando aleatoriamente (MAR)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Específico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Não faltando ao acaso (NMAR)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123121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16023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/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time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individuals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 aware with models that work with distances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Pré-Processamento</a:t>
            </a:r>
          </a:p>
          <a:p>
            <a:pPr marL="171450" indent="-171450">
              <a:buFontTx/>
              <a:buChar char="-"/>
            </a:pPr>
            <a:r>
              <a:rPr lang="pt-BR" dirty="0" err="1"/>
              <a:t>Variaveis</a:t>
            </a:r>
            <a:r>
              <a:rPr lang="pt-BR" dirty="0"/>
              <a:t> vs. Observações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Normalization</a:t>
            </a: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centering, scaling, range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StandartScaler;MinMaxScaler;RobustScaler</a:t>
            </a:r>
            <a:r>
              <a:rPr lang="pt-BR" sz="1200" dirty="0">
                <a:latin typeface="Comic Sans MS" panose="030F0702030302020204" pitchFamily="66" charset="0"/>
                <a:cs typeface="Arial" pitchFamily="2" charset="0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7084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082863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688562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r>
              <a:rPr lang="pt-BR" b="0" i="0" dirty="0">
                <a:solidFill>
                  <a:srgbClr val="333333"/>
                </a:solidFill>
                <a:effectLst/>
                <a:latin typeface="Helvetica Neue"/>
              </a:rPr>
              <a:t>plicar sumarizações e transformações visando obter representações mais eloquentes dos dados</a:t>
            </a:r>
            <a:r>
              <a:rPr lang="pt-BR" b="0" i="0">
                <a:solidFill>
                  <a:srgbClr val="333333"/>
                </a:solidFill>
                <a:effectLst/>
                <a:latin typeface="Helvetica Neue"/>
              </a:rPr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23358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covid</a:t>
            </a:r>
          </a:p>
          <a:p>
            <a:r>
              <a:rPr lang="en-US" dirty="0" err="1"/>
              <a:t>anomalia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47348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733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534639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477680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474705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cliente  costuma SABER o que quer, mas não necessariamente de forma estruturada, sabe o que, mas não como traduzir isto. </a:t>
            </a:r>
          </a:p>
          <a:p>
            <a:r>
              <a:rPr lang="pt-BR" dirty="0"/>
              <a:t>Exemplo: pensando em um Netflix/</a:t>
            </a:r>
            <a:r>
              <a:rPr lang="pt-BR" dirty="0" err="1"/>
              <a:t>Spotfy</a:t>
            </a:r>
            <a:r>
              <a:rPr lang="pt-BR" dirty="0"/>
              <a:t>, é a baixa na assinatura, mas em apps de entrega, mobilidade, como definir que eu perdi um cliente? </a:t>
            </a:r>
          </a:p>
          <a:p>
            <a:r>
              <a:rPr lang="pt-BR" dirty="0"/>
              <a:t>Às vezes o objetivo precisa ser dividido, faseado: empresa. E como tudo isso se relaciona: performance da empresa, rentabilidade, permanência, alcance.</a:t>
            </a:r>
          </a:p>
          <a:p>
            <a:endParaRPr lang="pt-BR" dirty="0"/>
          </a:p>
          <a:p>
            <a:r>
              <a:rPr lang="pt-BR" dirty="0"/>
              <a:t>Métricas de tráfego	métricas de engajamento 	conversão do </a:t>
            </a:r>
            <a:r>
              <a:rPr lang="pt-BR" dirty="0" err="1"/>
              <a:t>trial</a:t>
            </a:r>
            <a:r>
              <a:rPr lang="pt-BR" dirty="0"/>
              <a:t>	</a:t>
            </a:r>
            <a:r>
              <a:rPr lang="pt-BR" dirty="0" err="1"/>
              <a:t>Feedbacaks</a:t>
            </a:r>
            <a:r>
              <a:rPr lang="pt-BR" dirty="0"/>
              <a:t>/avaliações	</a:t>
            </a:r>
            <a:r>
              <a:rPr lang="pt-BR" dirty="0" err="1"/>
              <a:t>Churn</a:t>
            </a:r>
            <a:r>
              <a:rPr lang="pt-BR" dirty="0"/>
              <a:t> rate</a:t>
            </a:r>
          </a:p>
          <a:p>
            <a:r>
              <a:rPr lang="pt-BR" dirty="0"/>
              <a:t>Cash </a:t>
            </a:r>
            <a:r>
              <a:rPr lang="pt-BR" dirty="0" err="1"/>
              <a:t>flow</a:t>
            </a:r>
            <a:r>
              <a:rPr lang="pt-BR" dirty="0"/>
              <a:t>, 	</a:t>
            </a:r>
            <a:r>
              <a:rPr lang="pt-BR" dirty="0" err="1"/>
              <a:t>customer</a:t>
            </a:r>
            <a:r>
              <a:rPr lang="pt-BR" dirty="0"/>
              <a:t> </a:t>
            </a:r>
            <a:r>
              <a:rPr lang="pt-BR" dirty="0" err="1"/>
              <a:t>acquisition</a:t>
            </a:r>
            <a:r>
              <a:rPr lang="pt-BR" dirty="0"/>
              <a:t> </a:t>
            </a:r>
            <a:r>
              <a:rPr lang="pt-BR" dirty="0" err="1"/>
              <a:t>cost</a:t>
            </a:r>
            <a:r>
              <a:rPr lang="pt-BR" dirty="0"/>
              <a:t>	</a:t>
            </a:r>
            <a:r>
              <a:rPr lang="pt-BR" dirty="0" err="1"/>
              <a:t>revenue</a:t>
            </a:r>
            <a:r>
              <a:rPr lang="pt-BR" dirty="0"/>
              <a:t>	custos 	LTV (CAC/LTV)		</a:t>
            </a:r>
            <a:r>
              <a:rPr lang="pt-BR" dirty="0" err="1"/>
              <a:t>profits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681184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832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68464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https://rpubs.com/chenx/tidymodels_tutorial </a:t>
            </a:r>
          </a:p>
          <a:p>
            <a:r>
              <a:rPr lang="pt-BR" dirty="0"/>
              <a:t>https://simonschoe.github.io/ml-with-tidymodels/#47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564334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656338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060648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342487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9304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38200" y="2766225"/>
            <a:ext cx="10515600" cy="1325563"/>
          </a:xfrm>
        </p:spPr>
        <p:txBody>
          <a:bodyPr anchor="ctr"/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34125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2 Column Bullet List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 numCol="2" spcCol="457200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lvl="0"/>
            <a:r>
              <a:rPr lang="en-US" dirty="0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Comparison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Comparison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1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Short Sub-title Goes Here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345314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/>
              <a:t>Short Sub-title Goes Here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Bullets With Icon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5981700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This is a good slide to use if you have a vertical graphic or image</a:t>
            </a:r>
          </a:p>
          <a:p>
            <a:pPr lvl="0"/>
            <a:r>
              <a:rPr lang="en-US" dirty="0"/>
              <a:t>Can place bullet items on this side</a:t>
            </a:r>
          </a:p>
          <a:p>
            <a:pPr lvl="0"/>
            <a:r>
              <a:rPr lang="en-US" dirty="0"/>
              <a:t>And place the graphic, diagram or image to the right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354962" y="1938344"/>
            <a:ext cx="3898831" cy="4287837"/>
          </a:xfrm>
          <a:prstGeom prst="rect">
            <a:avLst/>
          </a:prstGeom>
        </p:spPr>
        <p:txBody>
          <a:bodyPr/>
          <a:lstStyle/>
          <a:p>
            <a:pPr lvl="0"/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2100" b="0" i="0">
                <a:solidFill>
                  <a:srgbClr val="404145"/>
                </a:solidFill>
                <a:latin typeface="Source Code Pro" charset="0"/>
                <a:ea typeface="Source Code Pro" charset="0"/>
                <a:cs typeface="Source Code Pro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r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66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Full Image</a:t>
            </a:r>
          </a:p>
        </p:txBody>
      </p:sp>
    </p:spTree>
    <p:extLst>
      <p:ext uri="{BB962C8B-B14F-4D97-AF65-F5344CB8AC3E}">
        <p14:creationId xmlns:p14="http://schemas.microsoft.com/office/powerpoint/2010/main" val="2134921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Image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lang="en-US" sz="2100" b="0" i="0" smtClean="0">
                <a:effectLst/>
                <a:latin typeface="Source Code Pro" charset="0"/>
                <a:ea typeface="Source Code Pro" charset="0"/>
                <a:cs typeface="Source Code Pro" charset="0"/>
              </a:defRPr>
            </a:lvl1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able or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Table or Graphics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76" y="2650600"/>
            <a:ext cx="9299448" cy="849347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3466096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sentence</a:t>
            </a:r>
          </a:p>
        </p:txBody>
      </p:sp>
    </p:spTree>
    <p:extLst>
      <p:ext uri="{BB962C8B-B14F-4D97-AF65-F5344CB8AC3E}">
        <p14:creationId xmlns:p14="http://schemas.microsoft.com/office/powerpoint/2010/main" val="10852209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Bullets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62082"/>
            <a:ext cx="10224881" cy="4292600"/>
          </a:xfrm>
          <a:prstGeom prst="rect">
            <a:avLst/>
          </a:prstGeom>
        </p:spPr>
        <p:txBody>
          <a:bodyPr/>
          <a:lstStyle>
            <a:lvl1pPr marL="292698" indent="-292698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2pPr>
            <a:lvl3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3pPr>
            <a:lvl4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4pPr>
            <a:lvl5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5pPr>
          </a:lstStyle>
          <a:p>
            <a:pPr lvl="0"/>
            <a:r>
              <a:rPr lang="en-US" dirty="0"/>
              <a:t>Short and clear bullets placed here</a:t>
            </a:r>
          </a:p>
          <a:p>
            <a:pPr lvl="0"/>
            <a:r>
              <a:rPr lang="en-US" dirty="0"/>
              <a:t>If you have longer statements</a:t>
            </a:r>
          </a:p>
          <a:p>
            <a:pPr lvl="0"/>
            <a:r>
              <a:rPr lang="en-US" dirty="0"/>
              <a:t>Please use the master slide created specially for that</a:t>
            </a:r>
          </a:p>
          <a:p>
            <a:pPr lvl="0"/>
            <a:r>
              <a:rPr lang="en-US" dirty="0"/>
              <a:t>4th statement here</a:t>
            </a:r>
          </a:p>
          <a:p>
            <a:pPr lvl="0"/>
            <a:r>
              <a:rPr lang="en-US" dirty="0"/>
              <a:t>Need more than 5 bullets, please create additional slide</a:t>
            </a:r>
          </a:p>
        </p:txBody>
      </p:sp>
    </p:spTree>
    <p:extLst>
      <p:ext uri="{BB962C8B-B14F-4D97-AF65-F5344CB8AC3E}">
        <p14:creationId xmlns:p14="http://schemas.microsoft.com/office/powerpoint/2010/main" val="888466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Sub-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5896" y="2650600"/>
            <a:ext cx="6809828" cy="849347"/>
          </a:xfrm>
        </p:spPr>
        <p:txBody>
          <a:bodyPr/>
          <a:lstStyle>
            <a:lvl1pPr algn="l"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35896" y="3450054"/>
            <a:ext cx="6809828" cy="88281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800"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Short Subtitle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2373038" y="2738025"/>
            <a:ext cx="1430338" cy="1523841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Quam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 </a:t>
            </a:r>
            <a:r>
              <a:rPr lang="en-US" dirty="0" err="1"/>
              <a:t>Putabam</a:t>
            </a:r>
            <a:r>
              <a:rPr lang="en-US" dirty="0"/>
              <a:t> </a:t>
            </a:r>
            <a:r>
              <a:rPr lang="en-US" dirty="0" err="1"/>
              <a:t>equidem</a:t>
            </a:r>
            <a:r>
              <a:rPr lang="en-US" dirty="0"/>
              <a:t> </a:t>
            </a:r>
            <a:r>
              <a:rPr lang="en-US" dirty="0" err="1"/>
              <a:t>satis</a:t>
            </a:r>
            <a:r>
              <a:rPr lang="en-US" dirty="0"/>
              <a:t>, </a:t>
            </a:r>
            <a:r>
              <a:rPr lang="en-US" dirty="0" err="1"/>
              <a:t>inquit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Putabam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723899"/>
            <a:ext cx="4248979" cy="5504688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723900"/>
            <a:ext cx="4248978" cy="550250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utilitates</a:t>
            </a:r>
            <a:r>
              <a:rPr lang="en-US"/>
              <a:t> </a:t>
            </a:r>
            <a:r>
              <a:rPr lang="en-US" err="1"/>
              <a:t>poterunt</a:t>
            </a:r>
            <a:r>
              <a:rPr lang="en-US"/>
              <a:t> </a:t>
            </a:r>
            <a:r>
              <a:rPr lang="en-US" err="1"/>
              <a:t>eas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2977084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phrase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6"/>
            <a:ext cx="12192000" cy="4518991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76300" y="4929810"/>
            <a:ext cx="10439400" cy="1470990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top (3) with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642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6863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6106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2488" y="5042285"/>
            <a:ext cx="2860812" cy="596521"/>
          </a:xfrm>
          <a:prstGeom prst="rect">
            <a:avLst/>
          </a:prstGeom>
        </p:spPr>
        <p:txBody>
          <a:bodyPr/>
          <a:lstStyle>
            <a:lvl1pPr>
              <a:defRPr sz="3400" b="1" i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5885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128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150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85393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957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33330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7443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75409" y="1725348"/>
            <a:ext cx="8241195" cy="72630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870713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010485" y="2590800"/>
            <a:ext cx="10171043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useful for a larger amount of text, for example when a more complicated definition won’t fit on a 2-up or 3-up card slide. This is useful for a larger amount of text, for example when a more complicated definition won’t fit on a 2-up or 3-up card slide. This is useful for a larger amount of text, for example when a 3-up card slide. This is useful for a larger amount of text, for example when a 3-up card slide.</a:t>
            </a:r>
          </a:p>
        </p:txBody>
      </p:sp>
    </p:spTree>
    <p:extLst>
      <p:ext uri="{BB962C8B-B14F-4D97-AF65-F5344CB8AC3E}">
        <p14:creationId xmlns:p14="http://schemas.microsoft.com/office/powerpoint/2010/main" val="12818476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928730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95130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812695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665842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Short Title Goes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665914" y="1646238"/>
            <a:ext cx="4743450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Short Title Goes Here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06774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87644" y="2590800"/>
            <a:ext cx="2902226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864018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46676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787643" y="1645838"/>
            <a:ext cx="2898648" cy="914573"/>
          </a:xfrm>
        </p:spPr>
        <p:txBody>
          <a:bodyPr/>
          <a:lstStyle/>
          <a:p>
            <a:r>
              <a:rPr lang="en-US"/>
              <a:t>1-2 Words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646676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1-2 Words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9720401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8503059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503059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1-2 Words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Topic or Question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b="1" baseline="0" smtClean="0">
                <a:effectLst/>
              </a:defRPr>
            </a:lvl1pPr>
          </a:lstStyle>
          <a:p>
            <a:r>
              <a:rPr lang="en-US" dirty="0"/>
              <a:t>What if you have a question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02588" y="2120351"/>
            <a:ext cx="10586138" cy="3339065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EDF8-C620-4385-BC7F-22D0798D2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6B4A33-22DE-4AD2-A81B-247D43CB4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FDC15B-39B1-414D-AC6B-E7CA5B739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BFA4F9-691D-4AFF-804E-F02480F2C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1C0395-05BB-4913-A3FB-5DC9D7D2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59252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65030A-17B8-4363-9D87-23B4EC134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92964E-5782-430B-B0C4-D92CED6DE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B5734F-BE8A-40D8-9704-C16E08A4D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6D4301-1756-4460-8CEB-EA226E421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6594E7-873D-4AFF-9ED7-A83313D45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767783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2DEC3-6CE4-4F19-9B64-1A349788B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DF826D-1BA6-4CF8-8685-943E4A561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D4E527-A356-484A-9474-052183722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C5EB41-AE28-4803-99D2-DACA85300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82C1C1-B34F-435C-89CC-F0587E8D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4188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EDF393-DE86-46EC-BE72-8E752993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272973-15F2-40C5-8EA3-64CCF8F070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5BD4E95-2B3A-4C7B-904A-D05748B3B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827E94C-602E-47EE-B0F4-F5F6D6F47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A3DEF7F-029D-4E81-9A31-8C9DCE6DD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D0C3F8E-BB37-4E25-B480-54596ACA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7282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of Text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351729"/>
            <a:ext cx="7142028" cy="4184375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31DCC-6FF9-4846-8F71-488314D44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5FCD62-5587-4BAB-BB9B-72BA4058B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1E5DA1D-AFB3-457F-9775-41909F487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E760080-DF85-4052-BD05-FF0176D04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7D5AD3A-03C4-4D2F-A3BA-C66EC57836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17D719D-6A6E-431C-84DB-737D8A8FF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129DFFC-6B57-48A5-9D95-CD9AF5D16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2521119-F4F2-4A36-A1A6-298F61C1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32191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F4362-0E2B-40FF-B620-9DF7946B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82F75B8-04EE-49D7-B4C5-8D3CCE92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7C44C7D-11A9-423C-AC41-178A8A6F7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11B6EE0-DDBF-4DB0-B698-C9332CC8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90268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81B36DA-2141-4705-8D58-CD9B710C5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18BCFA4-D4ED-44B4-9A66-B751936D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1519D62-0549-4177-BBA4-ACF28A81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117620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3E9667-3E92-474E-A4CF-1AB1FEA4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56F353-20CF-44C8-8DAA-F37C12FD4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3CD168-745D-49F4-9A3D-467799CC2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F559158-01C1-4DA5-99F3-5FD805D64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55C9204-6AEC-4947-963F-E41B4ADAD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267394-9D98-4E6C-B84B-835A81555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320848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3DBD15-A932-4F48-BFEF-CA4C02469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2A84970-F199-40A4-A6B9-6014D2EC07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DC440D-416E-47B6-9E75-D0FB4374E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2B09F3-EF42-4309-A228-F89EB3B1A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82B175-F8BE-40CB-A60D-A561D46FA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EDF760A-2120-462C-8821-79CD1A52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4202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E61C69-8627-4360-90DE-827F84A3E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4E571EA-AFB4-4BB1-BE78-B65C971F4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11C957-39BC-4194-9F79-2A9019F84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F919F1-8569-4943-828D-DA327D06B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BFBA92-80FB-4261-91AF-C37F5C136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18909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3B2650F-6151-4544-9CC1-F17475801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AA0386A-22EE-4DA6-9705-5D060CFFF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8C3692-B8FA-4DDF-8970-C46F46047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F96FB2-51A8-4290-B6DF-770C1A74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6AC0E2-7333-4957-97DD-4CC28CB6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2729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57730-1988-468B-8899-4ECD024F2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A7E725-FE3A-4475-8233-1C1DAF2DE6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D16923-278A-4EA8-8DDA-D0205D459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8FD2C1-131A-469C-97B6-BFEF6387B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DA2404-7440-4E7E-A5FA-7638F8A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16613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D5D96A-50CF-466C-8C94-659EAF3F1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1C058A-3CEC-4F15-B1CA-E82080A09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0AD0F8-25F4-4FF2-AE0A-067570686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1DA096-EC6E-4B97-A1C1-450B94F54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8CAC77-F4AE-453E-A8CF-B17D8B94D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422113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74DDA-4805-43A7-8E29-7861FAED5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259CDF-2A7A-4CEB-A51F-49E8E6AAE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BD71D2-FA7B-4962-8C84-DECA910E8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1C0FA4-0523-47D3-99A8-EE333288F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C03269-E19B-488F-8202-C4A7F8551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7373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865070"/>
            <a:ext cx="7142028" cy="2498382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531165" y="4363452"/>
            <a:ext cx="7142028" cy="797918"/>
          </a:xfrm>
          <a:prstGeom prst="rect">
            <a:avLst/>
          </a:prstGeom>
        </p:spPr>
        <p:txBody>
          <a:bodyPr anchor="t"/>
          <a:lstStyle>
            <a:lvl1pPr marL="0" marR="0" indent="0" algn="r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– John Doe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5E6A03-5A45-4556-ABCF-9853B97D3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082D1C-EF17-43FC-8D3A-801118F0E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BDE1B3-AE86-4379-8292-C26457802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B7FEBE-8F3C-47BE-B9F0-BFAD9CA47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DBAE0D-380B-43D6-9A5B-7D46333E8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533AC58-839C-4AE9-A4ED-C5EEFB61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88212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330700-8EFC-4353-A47F-F90334121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05E59B-9861-4A76-93F9-3106C070C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9236986-E6D5-48E7-BA80-9A5CB98FE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7EA0479-CFA4-48E6-8FD3-CA75977CCA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B36C495-1439-407C-8DC5-97B60CF4DA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34802DD-273E-4AE8-B1F9-661338814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4E34C29-4902-49B5-8768-5263E2D20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66C93C6-772C-4AA8-9D4B-CD4E24E3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346629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D3C9B-25A3-41D3-A465-E0B2432F7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32FEC4F-3F02-4298-89A5-B397DFCE3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A0FD09A-71C3-4010-96F0-39AD235E5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8AB5A82-B3B6-4A97-97F6-683ED3211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63259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A91EA98-A7BB-4720-927F-A1E364552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41422FC-2939-4933-A96D-02BDA113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8CB44F-9DE4-4BCA-9228-28451AE67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681636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BE2F54-B077-48A4-971A-78E622210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CAC39A-763F-47D8-8BC5-0BFF2F38A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0E46F72-66AA-4D5C-92C7-D60015FD7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3F69F36-B4F6-4610-8E83-979378D6D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CF56D0-9A3E-4625-B1C6-F662732E7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6C7851-5602-4C08-9A79-FF876716D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20234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473856-7CF1-421C-AEEB-77388430F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930FA15-DC33-4ADA-BAE8-36814DCF29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4DCE64-D52E-4E15-89E9-D726E48A7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9BDD9B3-9843-4697-AC3F-7B2F5C815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621E85-FA8B-4FEA-AEEC-85C5AD26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14B63C-3064-4850-B2E4-736DD954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787526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41995A-0A89-476A-9F75-DE9B71CC4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258ED2C-47E9-4B6C-94F8-615CF57178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AC23ED-699D-403F-8C10-E72715F78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B8C1305-20AC-49C2-80CB-908C973CB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E87FE7-31B9-48C8-8B27-21A2560A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7806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EBE1C79-1E6F-40DA-8C56-C39D208B42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151003F-AE85-4658-8BFD-5036C147B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DDF489-5682-46EB-B0D7-CDFB02E5E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DE119C-AF5B-435B-AAE6-FBE0BADDD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755C49-F260-4C32-86A9-746A705B3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251594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  <p:extLst>
      <p:ext uri="{BB962C8B-B14F-4D97-AF65-F5344CB8AC3E}">
        <p14:creationId xmlns:p14="http://schemas.microsoft.com/office/powerpoint/2010/main" val="236922211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64221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Bullets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62082"/>
            <a:ext cx="10224881" cy="4292600"/>
          </a:xfrm>
          <a:prstGeom prst="rect">
            <a:avLst/>
          </a:prstGeom>
        </p:spPr>
        <p:txBody>
          <a:bodyPr/>
          <a:lstStyle>
            <a:lvl1pPr marL="292698" indent="-292698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2pPr>
            <a:lvl3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3pPr>
            <a:lvl4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4pPr>
            <a:lvl5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5pPr>
          </a:lstStyle>
          <a:p>
            <a:pPr lvl="0"/>
            <a:r>
              <a:rPr lang="en-US" dirty="0"/>
              <a:t>Short and clear bullets placed here</a:t>
            </a:r>
          </a:p>
          <a:p>
            <a:pPr lvl="0"/>
            <a:r>
              <a:rPr lang="en-US" dirty="0"/>
              <a:t>If you have longer statements</a:t>
            </a:r>
          </a:p>
          <a:p>
            <a:pPr lvl="0"/>
            <a:r>
              <a:rPr lang="en-US" dirty="0"/>
              <a:t>Please use the master slide created specially for that</a:t>
            </a:r>
          </a:p>
          <a:p>
            <a:pPr lvl="0"/>
            <a:r>
              <a:rPr lang="en-US" dirty="0"/>
              <a:t>4th statement here</a:t>
            </a:r>
          </a:p>
          <a:p>
            <a:pPr lvl="0"/>
            <a:r>
              <a:rPr lang="en-US" dirty="0"/>
              <a:t>Need more than 5 bullets, please create additional slide</a:t>
            </a:r>
          </a:p>
        </p:txBody>
      </p:sp>
    </p:spTree>
    <p:extLst>
      <p:ext uri="{BB962C8B-B14F-4D97-AF65-F5344CB8AC3E}">
        <p14:creationId xmlns:p14="http://schemas.microsoft.com/office/powerpoint/2010/main" val="1597096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ent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 Sentences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Here is where explanations or definitions can go. Try and keep each bullet 2-3 lines max.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0"/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Bullets with Sub-bullets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None/>
              <a:defRPr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Numbered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43100"/>
            <a:ext cx="10225088" cy="4288536"/>
          </a:xfrm>
          <a:prstGeom prst="rect">
            <a:avLst/>
          </a:prstGeom>
        </p:spPr>
        <p:txBody>
          <a:bodyPr/>
          <a:lstStyle>
            <a:lvl1pPr marL="514506" indent="-514506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Font typeface="+mj-lt"/>
              <a:buAutoNum type="arabicPeriod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823206" indent="-320136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Font typeface="Courier New" charset="0"/>
              <a:buChar char="o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 dirty="0"/>
              <a:t>Main topic goes here</a:t>
            </a:r>
          </a:p>
          <a:p>
            <a:pPr lvl="1"/>
            <a:r>
              <a:rPr lang="en-US" dirty="0"/>
              <a:t>Sub-topic or explanation here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32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33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34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35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23270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73" r:id="rId4"/>
    <p:sldLayoutId id="2147483715" r:id="rId5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1131570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75409" y="1645838"/>
            <a:ext cx="8241195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400772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5136" y="1645838"/>
            <a:ext cx="4744279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278701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632460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867346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790521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59283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87649" y="1645838"/>
            <a:ext cx="2902227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1-2 Words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187299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4450080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" name="Rectangle 9"/>
          <p:cNvSpPr/>
          <p:nvPr userDrawn="1"/>
        </p:nvSpPr>
        <p:spPr>
          <a:xfrm>
            <a:off x="828565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956581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1" name="Oval 10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790175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 baseline="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914400"/>
            <a:ext cx="11315700" cy="502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2592" y="1406394"/>
            <a:ext cx="10586829" cy="555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99720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0A5404E-2635-4334-A0A3-B792A0C5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64BF04-07CB-46EB-B624-B8D308BB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9DB6E6-6B78-4A0C-AD98-357C9F6DE9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98E77-B11D-4C95-AE20-3042EEC750A3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BC2B07-400B-4D8E-A697-1A15392ED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3EC2F3-ED43-4786-9A5C-EE55BF4344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8320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F90F29E-2333-4475-9652-E72FDDFF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7FDB0F-71A6-415C-B472-8FBBC64C6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C7EC4E-84FC-4EF9-B934-CA0D97E6E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9906F-9EB7-45AE-AA67-9CB05E8CA1C5}" type="datetimeFigureOut">
              <a:rPr lang="pt-BR" smtClean="0"/>
              <a:t>17/10/2022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637732-57CF-44E2-B816-4D5E3E8160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761F3A-455B-4EC5-8FDF-940DE0F49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1942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05378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22163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Place Short Title Here</a:t>
            </a:r>
          </a:p>
        </p:txBody>
      </p:sp>
    </p:spTree>
    <p:extLst>
      <p:ext uri="{BB962C8B-B14F-4D97-AF65-F5344CB8AC3E}">
        <p14:creationId xmlns:p14="http://schemas.microsoft.com/office/powerpoint/2010/main" val="18357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5" r:id="rId4"/>
    <p:sldLayoutId id="2147483662" r:id="rId5"/>
    <p:sldLayoutId id="2147483664" r:id="rId6"/>
    <p:sldLayoutId id="2147483663" r:id="rId7"/>
    <p:sldLayoutId id="2147483714" r:id="rId8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14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693" r:id="rId2"/>
    <p:sldLayoutId id="2147483694" r:id="rId3"/>
    <p:sldLayoutId id="2147483709" r:id="rId4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834894" y="27464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51406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67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57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71967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4" r:id="rId2"/>
    <p:sldLayoutId id="2147483685" r:id="rId3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535058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81710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97" r:id="rId2"/>
    <p:sldLayoutId id="2147483698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4370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7343362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13414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0" r:id="rId2"/>
    <p:sldLayoutId id="2147483701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533906"/>
            <a:ext cx="12192000" cy="2324099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694561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12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Avenir Black" charset="0"/>
          <a:ea typeface="Avenir Black" charset="0"/>
          <a:cs typeface="Avenir Black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e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01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Relationship Id="rId9" Type="http://schemas.openxmlformats.org/officeDocument/2006/relationships/image" Target="../media/image20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slideLayout" Target="../slideLayouts/slideLayout47.xml"/><Relationship Id="rId7" Type="http://schemas.openxmlformats.org/officeDocument/2006/relationships/hyperlink" Target="https://github.com/cran/factoextra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://www.sthda.com/english/wiki/factoextra-r-package-easy-multivariate-data-analyses-and-elegant-visualization" TargetMode="External"/><Relationship Id="rId5" Type="http://schemas.openxmlformats.org/officeDocument/2006/relationships/image" Target="../media/image209.png"/><Relationship Id="rId4" Type="http://schemas.openxmlformats.org/officeDocument/2006/relationships/notesSlide" Target="../notesSlides/notesSlide100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223.png"/><Relationship Id="rId3" Type="http://schemas.openxmlformats.org/officeDocument/2006/relationships/image" Target="../media/image215.png"/><Relationship Id="rId7" Type="http://schemas.openxmlformats.org/officeDocument/2006/relationships/image" Target="../media/image217.png"/><Relationship Id="rId12" Type="http://schemas.openxmlformats.org/officeDocument/2006/relationships/image" Target="../media/image22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6.emf"/><Relationship Id="rId11" Type="http://schemas.openxmlformats.org/officeDocument/2006/relationships/image" Target="../media/image221.png"/><Relationship Id="rId5" Type="http://schemas.openxmlformats.org/officeDocument/2006/relationships/customXml" Target="../ink/ink1.xml"/><Relationship Id="rId10" Type="http://schemas.openxmlformats.org/officeDocument/2006/relationships/image" Target="../media/image220.png"/><Relationship Id="rId4" Type="http://schemas.openxmlformats.org/officeDocument/2006/relationships/image" Target="../media/image216.png"/><Relationship Id="rId9" Type="http://schemas.openxmlformats.org/officeDocument/2006/relationships/image" Target="../media/image219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25.svg"/><Relationship Id="rId7" Type="http://schemas.openxmlformats.org/officeDocument/2006/relationships/image" Target="../media/image229.sv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28.png"/><Relationship Id="rId11" Type="http://schemas.openxmlformats.org/officeDocument/2006/relationships/image" Target="../media/image233.svg"/><Relationship Id="rId5" Type="http://schemas.openxmlformats.org/officeDocument/2006/relationships/image" Target="../media/image227.svg"/><Relationship Id="rId10" Type="http://schemas.openxmlformats.org/officeDocument/2006/relationships/image" Target="../media/image232.png"/><Relationship Id="rId4" Type="http://schemas.openxmlformats.org/officeDocument/2006/relationships/image" Target="../media/image226.png"/><Relationship Id="rId9" Type="http://schemas.openxmlformats.org/officeDocument/2006/relationships/image" Target="../media/image231.sv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25.svg"/><Relationship Id="rId7" Type="http://schemas.openxmlformats.org/officeDocument/2006/relationships/image" Target="../media/image229.sv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28.png"/><Relationship Id="rId11" Type="http://schemas.openxmlformats.org/officeDocument/2006/relationships/image" Target="../media/image233.svg"/><Relationship Id="rId5" Type="http://schemas.openxmlformats.org/officeDocument/2006/relationships/image" Target="../media/image227.svg"/><Relationship Id="rId10" Type="http://schemas.openxmlformats.org/officeDocument/2006/relationships/image" Target="../media/image232.png"/><Relationship Id="rId4" Type="http://schemas.openxmlformats.org/officeDocument/2006/relationships/image" Target="../media/image226.png"/><Relationship Id="rId9" Type="http://schemas.openxmlformats.org/officeDocument/2006/relationships/image" Target="../media/image231.sv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204.png"/><Relationship Id="rId7" Type="http://schemas.openxmlformats.org/officeDocument/2006/relationships/image" Target="../media/image23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35.svg"/><Relationship Id="rId5" Type="http://schemas.openxmlformats.org/officeDocument/2006/relationships/image" Target="../media/image234.png"/><Relationship Id="rId4" Type="http://schemas.openxmlformats.org/officeDocument/2006/relationships/slide" Target="slide105.xml"/><Relationship Id="rId9" Type="http://schemas.openxmlformats.org/officeDocument/2006/relationships/image" Target="../media/image23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4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47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57.png"/><Relationship Id="rId3" Type="http://schemas.openxmlformats.org/officeDocument/2006/relationships/image" Target="../media/image203.png"/><Relationship Id="rId7" Type="http://schemas.openxmlformats.org/officeDocument/2006/relationships/image" Target="../media/image251.png"/><Relationship Id="rId12" Type="http://schemas.openxmlformats.org/officeDocument/2006/relationships/image" Target="../media/image25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50.png"/><Relationship Id="rId11" Type="http://schemas.openxmlformats.org/officeDocument/2006/relationships/image" Target="../media/image255.png"/><Relationship Id="rId5" Type="http://schemas.openxmlformats.org/officeDocument/2006/relationships/image" Target="../media/image249.png"/><Relationship Id="rId10" Type="http://schemas.openxmlformats.org/officeDocument/2006/relationships/image" Target="../media/image254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13" Type="http://schemas.openxmlformats.org/officeDocument/2006/relationships/image" Target="../media/image267.png"/><Relationship Id="rId3" Type="http://schemas.openxmlformats.org/officeDocument/2006/relationships/image" Target="../media/image202.png"/><Relationship Id="rId7" Type="http://schemas.openxmlformats.org/officeDocument/2006/relationships/image" Target="../media/image261.png"/><Relationship Id="rId12" Type="http://schemas.openxmlformats.org/officeDocument/2006/relationships/image" Target="../media/image266.sv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60.png"/><Relationship Id="rId11" Type="http://schemas.openxmlformats.org/officeDocument/2006/relationships/image" Target="../media/image265.png"/><Relationship Id="rId5" Type="http://schemas.openxmlformats.org/officeDocument/2006/relationships/image" Target="../media/image259.png"/><Relationship Id="rId10" Type="http://schemas.openxmlformats.org/officeDocument/2006/relationships/image" Target="../media/image264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Relationship Id="rId14" Type="http://schemas.openxmlformats.org/officeDocument/2006/relationships/image" Target="../media/image268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264.png"/><Relationship Id="rId4" Type="http://schemas.openxmlformats.org/officeDocument/2006/relationships/image" Target="../media/image26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6.jpeg"/><Relationship Id="rId5" Type="http://schemas.openxmlformats.org/officeDocument/2006/relationships/image" Target="../media/image275.jpeg"/><Relationship Id="rId4" Type="http://schemas.openxmlformats.org/officeDocument/2006/relationships/image" Target="../media/image274.jpe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2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80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14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1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microsoft.com/office/2007/relationships/hdphoto" Target="../media/hdphoto3.wdp"/><Relationship Id="rId10" Type="http://schemas.openxmlformats.org/officeDocument/2006/relationships/image" Target="../media/image19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18.png"/><Relationship Id="rId1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hyperlink" Target="https://pkgs.rstudio.com/flexdashboard/" TargetMode="External"/><Relationship Id="rId7" Type="http://schemas.openxmlformats.org/officeDocument/2006/relationships/image" Target="../media/image28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1.png"/><Relationship Id="rId11" Type="http://schemas.openxmlformats.org/officeDocument/2006/relationships/image" Target="../media/image286.png"/><Relationship Id="rId5" Type="http://schemas.openxmlformats.org/officeDocument/2006/relationships/image" Target="../media/image280.png"/><Relationship Id="rId10" Type="http://schemas.openxmlformats.org/officeDocument/2006/relationships/image" Target="../media/image285.png"/><Relationship Id="rId4" Type="http://schemas.openxmlformats.org/officeDocument/2006/relationships/image" Target="../media/image279.png"/><Relationship Id="rId9" Type="http://schemas.openxmlformats.org/officeDocument/2006/relationships/image" Target="../media/image284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13" Type="http://schemas.openxmlformats.org/officeDocument/2006/relationships/image" Target="../media/image295.png"/><Relationship Id="rId3" Type="http://schemas.openxmlformats.org/officeDocument/2006/relationships/hyperlink" Target="https://shiny.rstudio.com/" TargetMode="External"/><Relationship Id="rId7" Type="http://schemas.openxmlformats.org/officeDocument/2006/relationships/image" Target="../media/image289.png"/><Relationship Id="rId12" Type="http://schemas.openxmlformats.org/officeDocument/2006/relationships/image" Target="../media/image294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8.png"/><Relationship Id="rId11" Type="http://schemas.openxmlformats.org/officeDocument/2006/relationships/image" Target="../media/image293.png"/><Relationship Id="rId5" Type="http://schemas.openxmlformats.org/officeDocument/2006/relationships/image" Target="../media/image287.png"/><Relationship Id="rId10" Type="http://schemas.openxmlformats.org/officeDocument/2006/relationships/image" Target="../media/image292.png"/><Relationship Id="rId4" Type="http://schemas.openxmlformats.org/officeDocument/2006/relationships/image" Target="../media/image277.png"/><Relationship Id="rId9" Type="http://schemas.openxmlformats.org/officeDocument/2006/relationships/image" Target="../media/image291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30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9.png"/><Relationship Id="rId12" Type="http://schemas.microsoft.com/office/2007/relationships/hdphoto" Target="../media/hdphoto3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11" Type="http://schemas.openxmlformats.org/officeDocument/2006/relationships/image" Target="../media/image11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escoladedados.org/tutoriais/tidy-data-dados-arrumados-e-5-problemas-comuns/" TargetMode="External"/><Relationship Id="rId5" Type="http://schemas.openxmlformats.org/officeDocument/2006/relationships/image" Target="../media/image44.png"/><Relationship Id="rId10" Type="http://schemas.openxmlformats.org/officeDocument/2006/relationships/image" Target="../media/image47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9.png"/><Relationship Id="rId12" Type="http://schemas.microsoft.com/office/2007/relationships/hdphoto" Target="../media/hdphoto3.wd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11" Type="http://schemas.openxmlformats.org/officeDocument/2006/relationships/image" Target="../media/image11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3.xml"/><Relationship Id="rId11" Type="http://schemas.microsoft.com/office/2007/relationships/hdphoto" Target="../media/hdphoto1.wdp"/><Relationship Id="rId5" Type="http://schemas.openxmlformats.org/officeDocument/2006/relationships/chart" Target="../charts/chart2.xml"/><Relationship Id="rId10" Type="http://schemas.openxmlformats.org/officeDocument/2006/relationships/image" Target="../media/image3.png"/><Relationship Id="rId4" Type="http://schemas.openxmlformats.org/officeDocument/2006/relationships/image" Target="../media/image5.svg"/><Relationship Id="rId9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1.png"/><Relationship Id="rId7" Type="http://schemas.microsoft.com/office/2007/relationships/hdphoto" Target="../media/hdphoto3.wdp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11" Type="http://schemas.openxmlformats.org/officeDocument/2006/relationships/image" Target="../media/image55.png"/><Relationship Id="rId5" Type="http://schemas.openxmlformats.org/officeDocument/2006/relationships/image" Target="../media/image52.png"/><Relationship Id="rId10" Type="http://schemas.openxmlformats.org/officeDocument/2006/relationships/image" Target="../media/image54.svg"/><Relationship Id="rId4" Type="http://schemas.microsoft.com/office/2007/relationships/hdphoto" Target="../media/hdphoto5.wdp"/><Relationship Id="rId9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3.wd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5" Type="http://schemas.openxmlformats.org/officeDocument/2006/relationships/image" Target="../media/image17.png"/><Relationship Id="rId4" Type="http://schemas.openxmlformats.org/officeDocument/2006/relationships/hyperlink" Target="https://r4ds.had.co.nz/explore-intro.html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0.png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readr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3.wdp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7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ibm.com/docs/en/spss-modeler/saas?topic=dm-crisp-help-overview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7.png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0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rchitecture/data-science-process/lifecycl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.png"/><Relationship Id="rId4" Type="http://schemas.openxmlformats.org/officeDocument/2006/relationships/hyperlink" Target="https://livro.curso-r.com/7-manipulacao.html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microsoft.com/office/2007/relationships/hdphoto" Target="../media/hdphoto3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0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eg"/><Relationship Id="rId3" Type="http://schemas.openxmlformats.org/officeDocument/2006/relationships/hyperlink" Target="https://www.youtube.com/watch?v=achLJ8PRyBw" TargetMode="External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microsoft.com/office/2007/relationships/hdphoto" Target="../media/hdphoto3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1.png"/><Relationship Id="rId5" Type="http://schemas.openxmlformats.org/officeDocument/2006/relationships/image" Target="../media/image17.png"/><Relationship Id="rId4" Type="http://schemas.openxmlformats.org/officeDocument/2006/relationships/hyperlink" Target="https://r4ds.had.co.nz/explore-intro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80.png"/><Relationship Id="rId12" Type="http://schemas.microsoft.com/office/2007/relationships/hdphoto" Target="../media/hdphoto3.wdp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1.png"/><Relationship Id="rId11" Type="http://schemas.openxmlformats.org/officeDocument/2006/relationships/image" Target="../media/image11.png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1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dplyr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r-rudra.github.io/tidycells/" TargetMode="External"/><Relationship Id="rId4" Type="http://schemas.openxmlformats.org/officeDocument/2006/relationships/image" Target="../media/image10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epirhandbook.com/en/pivoting-data.html" TargetMode="External"/><Relationship Id="rId4" Type="http://schemas.openxmlformats.org/officeDocument/2006/relationships/image" Target="../media/image11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tidyr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microsoft.com/office/2007/relationships/hdphoto" Target="../media/hdphoto3.wdp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80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1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18.png"/><Relationship Id="rId14" Type="http://schemas.openxmlformats.org/officeDocument/2006/relationships/image" Target="../media/image1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.png"/><Relationship Id="rId4" Type="http://schemas.openxmlformats.org/officeDocument/2006/relationships/hyperlink" Target="https://r4ds.had.co.nz/explore-intro.html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8.png"/><Relationship Id="rId5" Type="http://schemas.openxmlformats.org/officeDocument/2006/relationships/image" Target="../media/image117.jpeg"/><Relationship Id="rId4" Type="http://schemas.microsoft.com/office/2007/relationships/hdphoto" Target="../media/hdphoto6.wd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jonnyphillips.github.io/Ciencia_de_Dados/Graficos.html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data-to-viz.com/" TargetMode="Externa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jpeg"/><Relationship Id="rId3" Type="http://schemas.openxmlformats.org/officeDocument/2006/relationships/image" Target="../media/image131.png"/><Relationship Id="rId7" Type="http://schemas.openxmlformats.org/officeDocument/2006/relationships/hyperlink" Target="https://clauswilke.com/dataviz/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williamrchase.com/slides/assets/player/KeynoteDHTMLPlayer.html#1" TargetMode="External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9" Type="http://schemas.openxmlformats.org/officeDocument/2006/relationships/image" Target="../media/image13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ggplot2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hyperlink" Target="https://r4ds.had.co.nz/explore-intro.html" TargetMode="Externa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sv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12" Type="http://schemas.openxmlformats.org/officeDocument/2006/relationships/image" Target="../media/image151.sv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5.sv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0" Type="http://schemas.openxmlformats.org/officeDocument/2006/relationships/image" Target="../media/image149.svg"/><Relationship Id="rId4" Type="http://schemas.openxmlformats.org/officeDocument/2006/relationships/image" Target="../media/image143.svg"/><Relationship Id="rId9" Type="http://schemas.openxmlformats.org/officeDocument/2006/relationships/image" Target="../media/image14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9.jpeg"/><Relationship Id="rId4" Type="http://schemas.openxmlformats.org/officeDocument/2006/relationships/image" Target="../media/image158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3.png"/><Relationship Id="rId5" Type="http://schemas.openxmlformats.org/officeDocument/2006/relationships/image" Target="../media/image162.jpeg"/><Relationship Id="rId4" Type="http://schemas.openxmlformats.org/officeDocument/2006/relationships/image" Target="../media/image161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www.feat.engineering/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1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80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1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openxmlformats.org/officeDocument/2006/relationships/image" Target="../media/image12.png"/><Relationship Id="rId10" Type="http://schemas.openxmlformats.org/officeDocument/2006/relationships/image" Target="../media/image19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18.png"/><Relationship Id="rId14" Type="http://schemas.microsoft.com/office/2007/relationships/hdphoto" Target="../media/hdphoto3.wdp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9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sv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77.svg"/><Relationship Id="rId11" Type="http://schemas.openxmlformats.org/officeDocument/2006/relationships/image" Target="../media/image182.svg"/><Relationship Id="rId5" Type="http://schemas.openxmlformats.org/officeDocument/2006/relationships/image" Target="../media/image176.png"/><Relationship Id="rId10" Type="http://schemas.openxmlformats.org/officeDocument/2006/relationships/image" Target="../media/image181.png"/><Relationship Id="rId4" Type="http://schemas.openxmlformats.org/officeDocument/2006/relationships/image" Target="../media/image175.svg"/><Relationship Id="rId9" Type="http://schemas.openxmlformats.org/officeDocument/2006/relationships/image" Target="../media/image18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8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92.svg"/><Relationship Id="rId5" Type="http://schemas.openxmlformats.org/officeDocument/2006/relationships/image" Target="../media/image191.png"/><Relationship Id="rId4" Type="http://schemas.openxmlformats.org/officeDocument/2006/relationships/hyperlink" Target="https://vas3k.com/blog/machine_learning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Melhoria contínua com preenchimento sólido">
            <a:extLst>
              <a:ext uri="{FF2B5EF4-FFF2-40B4-BE49-F238E27FC236}">
                <a16:creationId xmlns:a16="http://schemas.microsoft.com/office/drawing/2014/main" id="{F522041F-8DB4-C45D-1549-D8A5F767B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6180" y="2569802"/>
            <a:ext cx="4739640" cy="473964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6EDF304E-2609-7882-6BC4-95E5AB06DD4C}"/>
              </a:ext>
            </a:extLst>
          </p:cNvPr>
          <p:cNvSpPr/>
          <p:nvPr/>
        </p:nvSpPr>
        <p:spPr>
          <a:xfrm>
            <a:off x="5254752" y="4026428"/>
            <a:ext cx="1682496" cy="1734291"/>
          </a:xfrm>
          <a:prstGeom prst="ellipse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40131"/>
            <a:ext cx="10515600" cy="1325563"/>
          </a:xfrm>
        </p:spPr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3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77E8E22F-A2DB-625C-C117-40E5286FC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354805" y="3692307"/>
            <a:ext cx="1482390" cy="219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é o R? 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AA59356-41E9-1AB5-A380-E3B4BA36B0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8500" y="2398606"/>
            <a:ext cx="10795000" cy="3456094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É uma </a:t>
            </a:r>
            <a:r>
              <a:rPr lang="pt-BR" b="1" dirty="0"/>
              <a:t>linguagem de programação </a:t>
            </a:r>
            <a:r>
              <a:rPr lang="pt-BR" dirty="0"/>
              <a:t>cientifica que oferece uma grande coleção de </a:t>
            </a:r>
            <a:r>
              <a:rPr lang="pt-BR" b="1" dirty="0"/>
              <a:t>recursos para todas as etapas de uma análise de dados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pt-BR" b="1" dirty="0"/>
              <a:t>Disponibilizado para o público em 1993</a:t>
            </a:r>
            <a:r>
              <a:rPr lang="pt-BR" dirty="0"/>
              <a:t>, pelo departamento de Estatística da Universidade de Auckland - Nova Zelândia. Atualmente é </a:t>
            </a:r>
            <a:r>
              <a:rPr lang="pt-BR" b="1" dirty="0"/>
              <a:t>mantido pelo R Foundation </a:t>
            </a:r>
            <a:r>
              <a:rPr lang="pt-BR" b="1" dirty="0" err="1"/>
              <a:t>Group</a:t>
            </a:r>
            <a:r>
              <a:rPr lang="pt-BR" dirty="0"/>
              <a:t>, constituído pelos membros do R </a:t>
            </a:r>
            <a:r>
              <a:rPr lang="pt-BR" dirty="0" err="1"/>
              <a:t>Development</a:t>
            </a:r>
            <a:r>
              <a:rPr lang="pt-BR" dirty="0"/>
              <a:t> Core Team.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5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DE2F306-EE7B-02B4-996D-60013D827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472528"/>
            <a:ext cx="4951800" cy="38272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CEC6624-BF44-5EC5-560D-09FB8D25A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885" y="1722351"/>
            <a:ext cx="5337157" cy="341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9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Agrupar 110">
            <a:extLst>
              <a:ext uri="{FF2B5EF4-FFF2-40B4-BE49-F238E27FC236}">
                <a16:creationId xmlns:a16="http://schemas.microsoft.com/office/drawing/2014/main" id="{1B743325-C61F-434B-86E3-586DCB7D0AB0}"/>
              </a:ext>
            </a:extLst>
          </p:cNvPr>
          <p:cNvGrpSpPr/>
          <p:nvPr/>
        </p:nvGrpSpPr>
        <p:grpSpPr>
          <a:xfrm>
            <a:off x="8975128" y="2606568"/>
            <a:ext cx="3016272" cy="2270140"/>
            <a:chOff x="2447864" y="1700216"/>
            <a:chExt cx="6232870" cy="4718711"/>
          </a:xfrm>
        </p:grpSpPr>
        <p:grpSp>
          <p:nvGrpSpPr>
            <p:cNvPr id="112" name="Agrupar 111">
              <a:extLst>
                <a:ext uri="{FF2B5EF4-FFF2-40B4-BE49-F238E27FC236}">
                  <a16:creationId xmlns:a16="http://schemas.microsoft.com/office/drawing/2014/main" id="{92B30BBE-1D7D-4329-BE19-3B63DC4024AB}"/>
                </a:ext>
              </a:extLst>
            </p:cNvPr>
            <p:cNvGrpSpPr/>
            <p:nvPr/>
          </p:nvGrpSpPr>
          <p:grpSpPr>
            <a:xfrm>
              <a:off x="2447864" y="1700216"/>
              <a:ext cx="6232870" cy="4718711"/>
              <a:chOff x="2447864" y="1700216"/>
              <a:chExt cx="6232870" cy="4718711"/>
            </a:xfrm>
          </p:grpSpPr>
          <p:sp>
            <p:nvSpPr>
              <p:cNvPr id="114" name="Retângulo: Cantos Arredondados 113">
                <a:extLst>
                  <a:ext uri="{FF2B5EF4-FFF2-40B4-BE49-F238E27FC236}">
                    <a16:creationId xmlns:a16="http://schemas.microsoft.com/office/drawing/2014/main" id="{4E2BDFF9-8EF8-4FD5-945F-993F317370B6}"/>
                  </a:ext>
                </a:extLst>
              </p:cNvPr>
              <p:cNvSpPr/>
              <p:nvPr/>
            </p:nvSpPr>
            <p:spPr>
              <a:xfrm>
                <a:off x="5975960" y="5487080"/>
                <a:ext cx="2704774" cy="8157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Retângulo: Cantos Arredondados 114">
                <a:extLst>
                  <a:ext uri="{FF2B5EF4-FFF2-40B4-BE49-F238E27FC236}">
                    <a16:creationId xmlns:a16="http://schemas.microsoft.com/office/drawing/2014/main" id="{77A130E1-B241-45D9-B6F0-ED27B43E3CD7}"/>
                  </a:ext>
                </a:extLst>
              </p:cNvPr>
              <p:cNvSpPr/>
              <p:nvPr/>
            </p:nvSpPr>
            <p:spPr>
              <a:xfrm>
                <a:off x="4368800" y="491327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Retângulo: Cantos Arredondados 115">
                <a:extLst>
                  <a:ext uri="{FF2B5EF4-FFF2-40B4-BE49-F238E27FC236}">
                    <a16:creationId xmlns:a16="http://schemas.microsoft.com/office/drawing/2014/main" id="{681FD7A1-CC70-4FA7-A7F9-0CDE9A468CE6}"/>
                  </a:ext>
                </a:extLst>
              </p:cNvPr>
              <p:cNvSpPr/>
              <p:nvPr/>
            </p:nvSpPr>
            <p:spPr>
              <a:xfrm>
                <a:off x="2984374" y="428441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Retângulo: Cantos Arredondados 116">
                <a:extLst>
                  <a:ext uri="{FF2B5EF4-FFF2-40B4-BE49-F238E27FC236}">
                    <a16:creationId xmlns:a16="http://schemas.microsoft.com/office/drawing/2014/main" id="{ED7071D7-62E3-44D4-B9C9-BF83248F5B8B}"/>
                  </a:ext>
                </a:extLst>
              </p:cNvPr>
              <p:cNvSpPr/>
              <p:nvPr/>
            </p:nvSpPr>
            <p:spPr>
              <a:xfrm>
                <a:off x="3744044" y="4248033"/>
                <a:ext cx="988901" cy="14224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Retângulo: Cantos Arredondados 117">
                <a:extLst>
                  <a:ext uri="{FF2B5EF4-FFF2-40B4-BE49-F238E27FC236}">
                    <a16:creationId xmlns:a16="http://schemas.microsoft.com/office/drawing/2014/main" id="{5AAB83B9-6FF2-4A3F-94D0-1ABE8C3F3CAD}"/>
                  </a:ext>
                </a:extLst>
              </p:cNvPr>
              <p:cNvSpPr/>
              <p:nvPr/>
            </p:nvSpPr>
            <p:spPr>
              <a:xfrm>
                <a:off x="2447864" y="3616960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Retângulo: Cantos Arredondados 118">
                <a:extLst>
                  <a:ext uri="{FF2B5EF4-FFF2-40B4-BE49-F238E27FC236}">
                    <a16:creationId xmlns:a16="http://schemas.microsoft.com/office/drawing/2014/main" id="{66204C1B-B999-42A4-87E7-80C797B7E4D0}"/>
                  </a:ext>
                </a:extLst>
              </p:cNvPr>
              <p:cNvSpPr/>
              <p:nvPr/>
            </p:nvSpPr>
            <p:spPr>
              <a:xfrm>
                <a:off x="3530252" y="2679092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Retângulo: Cantos Arredondados 119">
                <a:extLst>
                  <a:ext uri="{FF2B5EF4-FFF2-40B4-BE49-F238E27FC236}">
                    <a16:creationId xmlns:a16="http://schemas.microsoft.com/office/drawing/2014/main" id="{B2D471EF-E7CA-4330-BF5E-CBB91449356C}"/>
                  </a:ext>
                </a:extLst>
              </p:cNvPr>
              <p:cNvSpPr/>
              <p:nvPr/>
            </p:nvSpPr>
            <p:spPr>
              <a:xfrm>
                <a:off x="3177414" y="2807293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Retângulo: Cantos Arredondados 120">
                <a:extLst>
                  <a:ext uri="{FF2B5EF4-FFF2-40B4-BE49-F238E27FC236}">
                    <a16:creationId xmlns:a16="http://schemas.microsoft.com/office/drawing/2014/main" id="{0E9C5DC6-7AFF-431E-BCDC-A4411B6D6DFC}"/>
                  </a:ext>
                </a:extLst>
              </p:cNvPr>
              <p:cNvSpPr/>
              <p:nvPr/>
            </p:nvSpPr>
            <p:spPr>
              <a:xfrm>
                <a:off x="2469692" y="3570039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Retângulo: Cantos Arredondados 121">
                <a:extLst>
                  <a:ext uri="{FF2B5EF4-FFF2-40B4-BE49-F238E27FC236}">
                    <a16:creationId xmlns:a16="http://schemas.microsoft.com/office/drawing/2014/main" id="{55309EC6-FC99-4F23-B5A8-AAF0557746CD}"/>
                  </a:ext>
                </a:extLst>
              </p:cNvPr>
              <p:cNvSpPr/>
              <p:nvPr/>
            </p:nvSpPr>
            <p:spPr>
              <a:xfrm>
                <a:off x="5070197" y="3641159"/>
                <a:ext cx="507643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Retângulo: Cantos Arredondados 122">
                <a:extLst>
                  <a:ext uri="{FF2B5EF4-FFF2-40B4-BE49-F238E27FC236}">
                    <a16:creationId xmlns:a16="http://schemas.microsoft.com/office/drawing/2014/main" id="{F8AD0835-C094-4AAF-8359-B6A0CA6A10EA}"/>
                  </a:ext>
                </a:extLst>
              </p:cNvPr>
              <p:cNvSpPr/>
              <p:nvPr/>
            </p:nvSpPr>
            <p:spPr>
              <a:xfrm>
                <a:off x="6096000" y="3490325"/>
                <a:ext cx="688285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Retângulo: Cantos Arredondados 123">
                <a:extLst>
                  <a:ext uri="{FF2B5EF4-FFF2-40B4-BE49-F238E27FC236}">
                    <a16:creationId xmlns:a16="http://schemas.microsoft.com/office/drawing/2014/main" id="{0E5B99B7-7979-4B80-9EEC-F480C39D68B5}"/>
                  </a:ext>
                </a:extLst>
              </p:cNvPr>
              <p:cNvSpPr/>
              <p:nvPr/>
            </p:nvSpPr>
            <p:spPr>
              <a:xfrm>
                <a:off x="5659230" y="4236458"/>
                <a:ext cx="1482877" cy="82982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Retângulo: Cantos Arredondados 124">
                <a:extLst>
                  <a:ext uri="{FF2B5EF4-FFF2-40B4-BE49-F238E27FC236}">
                    <a16:creationId xmlns:a16="http://schemas.microsoft.com/office/drawing/2014/main" id="{A51145C0-A61A-4132-959F-BDE015B374B3}"/>
                  </a:ext>
                </a:extLst>
              </p:cNvPr>
              <p:cNvSpPr/>
              <p:nvPr/>
            </p:nvSpPr>
            <p:spPr>
              <a:xfrm>
                <a:off x="7469214" y="3997227"/>
                <a:ext cx="628158" cy="38288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Retângulo: Cantos Arredondados 125">
                <a:extLst>
                  <a:ext uri="{FF2B5EF4-FFF2-40B4-BE49-F238E27FC236}">
                    <a16:creationId xmlns:a16="http://schemas.microsoft.com/office/drawing/2014/main" id="{A2263D36-BF17-40B2-A449-4EC51A232BE0}"/>
                  </a:ext>
                </a:extLst>
              </p:cNvPr>
              <p:cNvSpPr/>
              <p:nvPr/>
            </p:nvSpPr>
            <p:spPr>
              <a:xfrm>
                <a:off x="7225600" y="2605608"/>
                <a:ext cx="1115385" cy="4033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Retângulo: Cantos Arredondados 126">
                <a:extLst>
                  <a:ext uri="{FF2B5EF4-FFF2-40B4-BE49-F238E27FC236}">
                    <a16:creationId xmlns:a16="http://schemas.microsoft.com/office/drawing/2014/main" id="{FAA3B6C2-9CF9-4A41-89A8-1D57D3D5AC56}"/>
                  </a:ext>
                </a:extLst>
              </p:cNvPr>
              <p:cNvSpPr/>
              <p:nvPr/>
            </p:nvSpPr>
            <p:spPr>
              <a:xfrm>
                <a:off x="6977640" y="2555391"/>
                <a:ext cx="1115385" cy="32195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8" name="Agrupar 127">
                <a:extLst>
                  <a:ext uri="{FF2B5EF4-FFF2-40B4-BE49-F238E27FC236}">
                    <a16:creationId xmlns:a16="http://schemas.microsoft.com/office/drawing/2014/main" id="{43216A46-DBD3-4C69-956A-E70BCC7F8594}"/>
                  </a:ext>
                </a:extLst>
              </p:cNvPr>
              <p:cNvGrpSpPr/>
              <p:nvPr/>
            </p:nvGrpSpPr>
            <p:grpSpPr>
              <a:xfrm>
                <a:off x="2764270" y="1700216"/>
                <a:ext cx="5266367" cy="4718711"/>
                <a:chOff x="5390767" y="1571367"/>
                <a:chExt cx="5559399" cy="4607650"/>
              </a:xfrm>
            </p:grpSpPr>
            <p:pic>
              <p:nvPicPr>
                <p:cNvPr id="129" name="Picture 2" descr="Imagem relacionada">
                  <a:extLst>
                    <a:ext uri="{FF2B5EF4-FFF2-40B4-BE49-F238E27FC236}">
                      <a16:creationId xmlns:a16="http://schemas.microsoft.com/office/drawing/2014/main" id="{C20449AB-24C4-4B83-9973-D498268F20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69428" y="1596298"/>
                  <a:ext cx="5453840" cy="45722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0" name="Retângulo: Cantos Arredondados 129">
                  <a:extLst>
                    <a:ext uri="{FF2B5EF4-FFF2-40B4-BE49-F238E27FC236}">
                      <a16:creationId xmlns:a16="http://schemas.microsoft.com/office/drawing/2014/main" id="{45F2D10B-5540-4D39-885D-C82248B55E25}"/>
                    </a:ext>
                  </a:extLst>
                </p:cNvPr>
                <p:cNvSpPr/>
                <p:nvPr/>
              </p:nvSpPr>
              <p:spPr>
                <a:xfrm>
                  <a:off x="9918855" y="5783915"/>
                  <a:ext cx="1031311" cy="38459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Retângulo: Cantos Arredondados 130">
                  <a:extLst>
                    <a:ext uri="{FF2B5EF4-FFF2-40B4-BE49-F238E27FC236}">
                      <a16:creationId xmlns:a16="http://schemas.microsoft.com/office/drawing/2014/main" id="{1FDDB62C-EB3A-480C-8592-AC2B6DE65BDD}"/>
                    </a:ext>
                  </a:extLst>
                </p:cNvPr>
                <p:cNvSpPr/>
                <p:nvPr/>
              </p:nvSpPr>
              <p:spPr>
                <a:xfrm>
                  <a:off x="8426218" y="1571367"/>
                  <a:ext cx="2110592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Retângulo: Cantos Arredondados 131">
                  <a:extLst>
                    <a:ext uri="{FF2B5EF4-FFF2-40B4-BE49-F238E27FC236}">
                      <a16:creationId xmlns:a16="http://schemas.microsoft.com/office/drawing/2014/main" id="{C25E7077-FFDF-47E0-BCB6-7C561B01752D}"/>
                    </a:ext>
                  </a:extLst>
                </p:cNvPr>
                <p:cNvSpPr/>
                <p:nvPr/>
              </p:nvSpPr>
              <p:spPr>
                <a:xfrm>
                  <a:off x="7839420" y="5150215"/>
                  <a:ext cx="2530215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Retângulo: Cantos Arredondados 132">
                  <a:extLst>
                    <a:ext uri="{FF2B5EF4-FFF2-40B4-BE49-F238E27FC236}">
                      <a16:creationId xmlns:a16="http://schemas.microsoft.com/office/drawing/2014/main" id="{18A4FA54-0D08-4726-959C-7B8C9D7C01BB}"/>
                    </a:ext>
                  </a:extLst>
                </p:cNvPr>
                <p:cNvSpPr/>
                <p:nvPr/>
              </p:nvSpPr>
              <p:spPr>
                <a:xfrm>
                  <a:off x="6199371" y="1864359"/>
                  <a:ext cx="2441778" cy="4605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Retângulo: Cantos Arredondados 133">
                  <a:extLst>
                    <a:ext uri="{FF2B5EF4-FFF2-40B4-BE49-F238E27FC236}">
                      <a16:creationId xmlns:a16="http://schemas.microsoft.com/office/drawing/2014/main" id="{52192B75-311B-45CE-8D4D-3A510D7829AA}"/>
                    </a:ext>
                  </a:extLst>
                </p:cNvPr>
                <p:cNvSpPr/>
                <p:nvPr/>
              </p:nvSpPr>
              <p:spPr>
                <a:xfrm>
                  <a:off x="5390767" y="1888998"/>
                  <a:ext cx="1319972" cy="43594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5" name="Retângulo: Cantos Arredondados 134">
                  <a:extLst>
                    <a:ext uri="{FF2B5EF4-FFF2-40B4-BE49-F238E27FC236}">
                      <a16:creationId xmlns:a16="http://schemas.microsoft.com/office/drawing/2014/main" id="{B73AC693-74A1-4ED3-8585-35E160FB25DD}"/>
                    </a:ext>
                  </a:extLst>
                </p:cNvPr>
                <p:cNvSpPr/>
                <p:nvPr/>
              </p:nvSpPr>
              <p:spPr>
                <a:xfrm>
                  <a:off x="8043125" y="2249530"/>
                  <a:ext cx="565650" cy="99708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Retângulo: Cantos Arredondados 135">
                  <a:extLst>
                    <a:ext uri="{FF2B5EF4-FFF2-40B4-BE49-F238E27FC236}">
                      <a16:creationId xmlns:a16="http://schemas.microsoft.com/office/drawing/2014/main" id="{2978FA77-FD4F-41FB-A1ED-767F441AEDEF}"/>
                    </a:ext>
                  </a:extLst>
                </p:cNvPr>
                <p:cNvSpPr/>
                <p:nvPr/>
              </p:nvSpPr>
              <p:spPr>
                <a:xfrm>
                  <a:off x="5515854" y="5495326"/>
                  <a:ext cx="2910364" cy="68369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3" name="Retângulo: Cantos Arredondados 112">
              <a:extLst>
                <a:ext uri="{FF2B5EF4-FFF2-40B4-BE49-F238E27FC236}">
                  <a16:creationId xmlns:a16="http://schemas.microsoft.com/office/drawing/2014/main" id="{3D9062DD-17C8-4845-895E-E454E19819FD}"/>
                </a:ext>
              </a:extLst>
            </p:cNvPr>
            <p:cNvSpPr/>
            <p:nvPr/>
          </p:nvSpPr>
          <p:spPr>
            <a:xfrm>
              <a:off x="2460083" y="4981599"/>
              <a:ext cx="2623773" cy="11412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599405F-0352-4C23-9F88-69FD607DB307}"/>
              </a:ext>
            </a:extLst>
          </p:cNvPr>
          <p:cNvGrpSpPr/>
          <p:nvPr/>
        </p:nvGrpSpPr>
        <p:grpSpPr>
          <a:xfrm>
            <a:off x="-1302547" y="559833"/>
            <a:ext cx="10778052" cy="6221300"/>
            <a:chOff x="-962720" y="543122"/>
            <a:chExt cx="10150587" cy="6221300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82659B96-F2D3-49A7-AC1A-E78680C0CBB3}"/>
                </a:ext>
              </a:extLst>
            </p:cNvPr>
            <p:cNvGrpSpPr/>
            <p:nvPr/>
          </p:nvGrpSpPr>
          <p:grpSpPr>
            <a:xfrm>
              <a:off x="-962720" y="543122"/>
              <a:ext cx="10150587" cy="6221300"/>
              <a:chOff x="572000" y="1707624"/>
              <a:chExt cx="9474161" cy="5618262"/>
            </a:xfrm>
          </p:grpSpPr>
          <p:grpSp>
            <p:nvGrpSpPr>
              <p:cNvPr id="4" name="Agrupar 3">
                <a:extLst>
                  <a:ext uri="{FF2B5EF4-FFF2-40B4-BE49-F238E27FC236}">
                    <a16:creationId xmlns:a16="http://schemas.microsoft.com/office/drawing/2014/main" id="{560CE9CC-447C-4576-AB1A-CB72E1BB9AD5}"/>
                  </a:ext>
                </a:extLst>
              </p:cNvPr>
              <p:cNvGrpSpPr/>
              <p:nvPr/>
            </p:nvGrpSpPr>
            <p:grpSpPr>
              <a:xfrm>
                <a:off x="572000" y="1767227"/>
                <a:ext cx="9474161" cy="5558659"/>
                <a:chOff x="2826802" y="1934867"/>
                <a:chExt cx="6771836" cy="3762687"/>
              </a:xfrm>
            </p:grpSpPr>
            <p:grpSp>
              <p:nvGrpSpPr>
                <p:cNvPr id="2" name="Agrupar 1">
                  <a:extLst>
                    <a:ext uri="{FF2B5EF4-FFF2-40B4-BE49-F238E27FC236}">
                      <a16:creationId xmlns:a16="http://schemas.microsoft.com/office/drawing/2014/main" id="{4485219F-50E2-46A4-91B7-E676BF0D3940}"/>
                    </a:ext>
                  </a:extLst>
                </p:cNvPr>
                <p:cNvGrpSpPr/>
                <p:nvPr/>
              </p:nvGrpSpPr>
              <p:grpSpPr>
                <a:xfrm>
                  <a:off x="3378052" y="1934867"/>
                  <a:ext cx="6220586" cy="3762687"/>
                  <a:chOff x="3378052" y="1934867"/>
                  <a:chExt cx="6220586" cy="3762687"/>
                </a:xfrm>
              </p:grpSpPr>
              <p:pic>
                <p:nvPicPr>
                  <p:cNvPr id="61" name="Picture 6" descr="Imagem relacionada">
                    <a:extLst>
                      <a:ext uri="{FF2B5EF4-FFF2-40B4-BE49-F238E27FC236}">
                        <a16:creationId xmlns:a16="http://schemas.microsoft.com/office/drawing/2014/main" id="{B470471E-00B4-4105-B08A-49DBE82DB98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8878"/>
                  <a:stretch/>
                </p:blipFill>
                <p:spPr bwMode="auto">
                  <a:xfrm>
                    <a:off x="3767827" y="2058402"/>
                    <a:ext cx="5637771" cy="362391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63" name="Retângulo: Cantos Arredondados 62">
                    <a:extLst>
                      <a:ext uri="{FF2B5EF4-FFF2-40B4-BE49-F238E27FC236}">
                        <a16:creationId xmlns:a16="http://schemas.microsoft.com/office/drawing/2014/main" id="{7985FA3A-7F8A-44FB-86B3-C331BD37A494}"/>
                      </a:ext>
                    </a:extLst>
                  </p:cNvPr>
                  <p:cNvSpPr/>
                  <p:nvPr/>
                </p:nvSpPr>
                <p:spPr>
                  <a:xfrm>
                    <a:off x="8274457" y="2996436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" name="Retângulo: Cantos Arredondados 68">
                    <a:extLst>
                      <a:ext uri="{FF2B5EF4-FFF2-40B4-BE49-F238E27FC236}">
                        <a16:creationId xmlns:a16="http://schemas.microsoft.com/office/drawing/2014/main" id="{4D2A3005-623C-4F9F-903E-18CE9F643613}"/>
                      </a:ext>
                    </a:extLst>
                  </p:cNvPr>
                  <p:cNvSpPr/>
                  <p:nvPr/>
                </p:nvSpPr>
                <p:spPr>
                  <a:xfrm>
                    <a:off x="8034312" y="3944630"/>
                    <a:ext cx="1564326" cy="736884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0" name="Retângulo: Cantos Arredondados 69">
                    <a:extLst>
                      <a:ext uri="{FF2B5EF4-FFF2-40B4-BE49-F238E27FC236}">
                        <a16:creationId xmlns:a16="http://schemas.microsoft.com/office/drawing/2014/main" id="{2B02A9F3-3E81-4D92-B7BD-D5AA87A3FEBB}"/>
                      </a:ext>
                    </a:extLst>
                  </p:cNvPr>
                  <p:cNvSpPr/>
                  <p:nvPr/>
                </p:nvSpPr>
                <p:spPr>
                  <a:xfrm>
                    <a:off x="6369638" y="4881796"/>
                    <a:ext cx="2704774" cy="81575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" name="Retângulo: Cantos Arredondados 70">
                    <a:extLst>
                      <a:ext uri="{FF2B5EF4-FFF2-40B4-BE49-F238E27FC236}">
                        <a16:creationId xmlns:a16="http://schemas.microsoft.com/office/drawing/2014/main" id="{D2936551-E0DE-40DA-8F85-D8C8637927FA}"/>
                      </a:ext>
                    </a:extLst>
                  </p:cNvPr>
                  <p:cNvSpPr/>
                  <p:nvPr/>
                </p:nvSpPr>
                <p:spPr>
                  <a:xfrm>
                    <a:off x="4762478" y="429275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" name="Retângulo: Cantos Arredondados 71">
                    <a:extLst>
                      <a:ext uri="{FF2B5EF4-FFF2-40B4-BE49-F238E27FC236}">
                        <a16:creationId xmlns:a16="http://schemas.microsoft.com/office/drawing/2014/main" id="{EEF089D8-7057-4514-82B2-37CFE751E4E9}"/>
                      </a:ext>
                    </a:extLst>
                  </p:cNvPr>
                  <p:cNvSpPr/>
                  <p:nvPr/>
                </p:nvSpPr>
                <p:spPr>
                  <a:xfrm>
                    <a:off x="3378052" y="366389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Retângulo: Cantos Arredondados 72">
                    <a:extLst>
                      <a:ext uri="{FF2B5EF4-FFF2-40B4-BE49-F238E27FC236}">
                        <a16:creationId xmlns:a16="http://schemas.microsoft.com/office/drawing/2014/main" id="{026990A2-74DB-4F7E-B481-4DB886A3C776}"/>
                      </a:ext>
                    </a:extLst>
                  </p:cNvPr>
                  <p:cNvSpPr/>
                  <p:nvPr/>
                </p:nvSpPr>
                <p:spPr>
                  <a:xfrm>
                    <a:off x="4137722" y="3627509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" name="Retângulo: Cantos Arredondados 73">
                    <a:extLst>
                      <a:ext uri="{FF2B5EF4-FFF2-40B4-BE49-F238E27FC236}">
                        <a16:creationId xmlns:a16="http://schemas.microsoft.com/office/drawing/2014/main" id="{A8F0B8F1-366F-4AA3-9138-171817595C92}"/>
                      </a:ext>
                    </a:extLst>
                  </p:cNvPr>
                  <p:cNvSpPr/>
                  <p:nvPr/>
                </p:nvSpPr>
                <p:spPr>
                  <a:xfrm>
                    <a:off x="3923930" y="2058568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" name="Retângulo: Cantos Arredondados 74">
                    <a:extLst>
                      <a:ext uri="{FF2B5EF4-FFF2-40B4-BE49-F238E27FC236}">
                        <a16:creationId xmlns:a16="http://schemas.microsoft.com/office/drawing/2014/main" id="{562A75B9-53D7-461C-BBFC-F9FB1BDA970E}"/>
                      </a:ext>
                    </a:extLst>
                  </p:cNvPr>
                  <p:cNvSpPr/>
                  <p:nvPr/>
                </p:nvSpPr>
                <p:spPr>
                  <a:xfrm>
                    <a:off x="3571092" y="2186769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Retângulo: Cantos Arredondados 75">
                    <a:extLst>
                      <a:ext uri="{FF2B5EF4-FFF2-40B4-BE49-F238E27FC236}">
                        <a16:creationId xmlns:a16="http://schemas.microsoft.com/office/drawing/2014/main" id="{9F235B91-E9BF-4C9B-B424-9266B87068B5}"/>
                      </a:ext>
                    </a:extLst>
                  </p:cNvPr>
                  <p:cNvSpPr/>
                  <p:nvPr/>
                </p:nvSpPr>
                <p:spPr>
                  <a:xfrm>
                    <a:off x="5463875" y="3020635"/>
                    <a:ext cx="507643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" name="Retângulo: Cantos Arredondados 76">
                    <a:extLst>
                      <a:ext uri="{FF2B5EF4-FFF2-40B4-BE49-F238E27FC236}">
                        <a16:creationId xmlns:a16="http://schemas.microsoft.com/office/drawing/2014/main" id="{71C93E23-91BE-45CC-9395-CDD10A288B54}"/>
                      </a:ext>
                    </a:extLst>
                  </p:cNvPr>
                  <p:cNvSpPr/>
                  <p:nvPr/>
                </p:nvSpPr>
                <p:spPr>
                  <a:xfrm>
                    <a:off x="6489678" y="2869801"/>
                    <a:ext cx="688285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" name="Retângulo: Cantos Arredondados 77">
                    <a:extLst>
                      <a:ext uri="{FF2B5EF4-FFF2-40B4-BE49-F238E27FC236}">
                        <a16:creationId xmlns:a16="http://schemas.microsoft.com/office/drawing/2014/main" id="{894F004D-9B90-44D0-8376-E087E91C8D07}"/>
                      </a:ext>
                    </a:extLst>
                  </p:cNvPr>
                  <p:cNvSpPr/>
                  <p:nvPr/>
                </p:nvSpPr>
                <p:spPr>
                  <a:xfrm>
                    <a:off x="6052908" y="3627509"/>
                    <a:ext cx="1482877" cy="82982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Retângulo: Cantos Arredondados 78">
                    <a:extLst>
                      <a:ext uri="{FF2B5EF4-FFF2-40B4-BE49-F238E27FC236}">
                        <a16:creationId xmlns:a16="http://schemas.microsoft.com/office/drawing/2014/main" id="{3B37009F-C139-4C5B-98D0-C81D44560CF9}"/>
                      </a:ext>
                    </a:extLst>
                  </p:cNvPr>
                  <p:cNvSpPr/>
                  <p:nvPr/>
                </p:nvSpPr>
                <p:spPr>
                  <a:xfrm>
                    <a:off x="7862892" y="3376703"/>
                    <a:ext cx="628158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" name="Retângulo: Cantos Arredondados 79">
                    <a:extLst>
                      <a:ext uri="{FF2B5EF4-FFF2-40B4-BE49-F238E27FC236}">
                        <a16:creationId xmlns:a16="http://schemas.microsoft.com/office/drawing/2014/main" id="{993A2535-FC4B-4269-B767-BE0E6CE966A4}"/>
                      </a:ext>
                    </a:extLst>
                  </p:cNvPr>
                  <p:cNvSpPr/>
                  <p:nvPr/>
                </p:nvSpPr>
                <p:spPr>
                  <a:xfrm>
                    <a:off x="7619278" y="1985084"/>
                    <a:ext cx="1115385" cy="40336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" name="Retângulo: Cantos Arredondados 80">
                    <a:extLst>
                      <a:ext uri="{FF2B5EF4-FFF2-40B4-BE49-F238E27FC236}">
                        <a16:creationId xmlns:a16="http://schemas.microsoft.com/office/drawing/2014/main" id="{7C99796A-31AC-46BA-8312-178942860BC3}"/>
                      </a:ext>
                    </a:extLst>
                  </p:cNvPr>
                  <p:cNvSpPr/>
                  <p:nvPr/>
                </p:nvSpPr>
                <p:spPr>
                  <a:xfrm>
                    <a:off x="7371318" y="1934867"/>
                    <a:ext cx="1115385" cy="32195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" name="Retângulo: Cantos Arredondados 81">
                    <a:extLst>
                      <a:ext uri="{FF2B5EF4-FFF2-40B4-BE49-F238E27FC236}">
                        <a16:creationId xmlns:a16="http://schemas.microsoft.com/office/drawing/2014/main" id="{FDE2BFA3-CD57-4931-AD40-3AAD33A6987C}"/>
                      </a:ext>
                    </a:extLst>
                  </p:cNvPr>
                  <p:cNvSpPr/>
                  <p:nvPr/>
                </p:nvSpPr>
                <p:spPr>
                  <a:xfrm>
                    <a:off x="7064725" y="4515813"/>
                    <a:ext cx="1115384" cy="7014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3" name="Picture 6" descr="Imagem relacionada">
                    <a:extLst>
                      <a:ext uri="{FF2B5EF4-FFF2-40B4-BE49-F238E27FC236}">
                        <a16:creationId xmlns:a16="http://schemas.microsoft.com/office/drawing/2014/main" id="{CC8CC48E-3224-4262-AF54-16888C573B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5372" t="41936" r="36077" b="51829"/>
                  <a:stretch/>
                </p:blipFill>
                <p:spPr bwMode="auto">
                  <a:xfrm>
                    <a:off x="6970214" y="4500573"/>
                    <a:ext cx="1131141" cy="2681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4" name="Retângulo: Cantos Arredondados 83">
                    <a:extLst>
                      <a:ext uri="{FF2B5EF4-FFF2-40B4-BE49-F238E27FC236}">
                        <a16:creationId xmlns:a16="http://schemas.microsoft.com/office/drawing/2014/main" id="{79126BE0-4CA7-4FE1-AA09-BE8B0E890854}"/>
                      </a:ext>
                    </a:extLst>
                  </p:cNvPr>
                  <p:cNvSpPr/>
                  <p:nvPr/>
                </p:nvSpPr>
                <p:spPr>
                  <a:xfrm>
                    <a:off x="6346476" y="3420826"/>
                    <a:ext cx="1115385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5" name="Picture 6" descr="Imagem relacionada">
                    <a:extLst>
                      <a:ext uri="{FF2B5EF4-FFF2-40B4-BE49-F238E27FC236}">
                        <a16:creationId xmlns:a16="http://schemas.microsoft.com/office/drawing/2014/main" id="{8D6F49DC-37BE-4CFC-B8CD-0278E5C702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8243" t="70023" r="23396" b="18831"/>
                  <a:stretch/>
                </p:blipFill>
                <p:spPr bwMode="auto">
                  <a:xfrm>
                    <a:off x="6366476" y="3465624"/>
                    <a:ext cx="1035106" cy="4432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6" name="Retângulo: Cantos Arredondados 85">
                    <a:extLst>
                      <a:ext uri="{FF2B5EF4-FFF2-40B4-BE49-F238E27FC236}">
                        <a16:creationId xmlns:a16="http://schemas.microsoft.com/office/drawing/2014/main" id="{17D9AB3F-09A9-488F-BEE7-60079F7F927A}"/>
                      </a:ext>
                    </a:extLst>
                  </p:cNvPr>
                  <p:cNvSpPr/>
                  <p:nvPr/>
                </p:nvSpPr>
                <p:spPr>
                  <a:xfrm flipV="1">
                    <a:off x="7349167" y="4495314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7" name="Retângulo: Cantos Arredondados 86">
                    <a:extLst>
                      <a:ext uri="{FF2B5EF4-FFF2-40B4-BE49-F238E27FC236}">
                        <a16:creationId xmlns:a16="http://schemas.microsoft.com/office/drawing/2014/main" id="{48A16107-1765-41AD-9A2B-9844FC871850}"/>
                      </a:ext>
                    </a:extLst>
                  </p:cNvPr>
                  <p:cNvSpPr/>
                  <p:nvPr/>
                </p:nvSpPr>
                <p:spPr>
                  <a:xfrm flipV="1">
                    <a:off x="6371661" y="3854169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88" name="Retângulo: Cantos Arredondados 87">
                  <a:extLst>
                    <a:ext uri="{FF2B5EF4-FFF2-40B4-BE49-F238E27FC236}">
                      <a16:creationId xmlns:a16="http://schemas.microsoft.com/office/drawing/2014/main" id="{A8E2D36F-19E7-4689-92A4-B2B1E2F39411}"/>
                    </a:ext>
                  </a:extLst>
                </p:cNvPr>
                <p:cNvSpPr/>
                <p:nvPr/>
              </p:nvSpPr>
              <p:spPr>
                <a:xfrm>
                  <a:off x="2939570" y="2949515"/>
                  <a:ext cx="1564327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Retângulo: Cantos Arredondados 93">
                  <a:extLst>
                    <a:ext uri="{FF2B5EF4-FFF2-40B4-BE49-F238E27FC236}">
                      <a16:creationId xmlns:a16="http://schemas.microsoft.com/office/drawing/2014/main" id="{A92C8EEB-401D-4673-9BDA-04B31407AD48}"/>
                    </a:ext>
                  </a:extLst>
                </p:cNvPr>
                <p:cNvSpPr/>
                <p:nvPr/>
              </p:nvSpPr>
              <p:spPr>
                <a:xfrm>
                  <a:off x="2826802" y="2982599"/>
                  <a:ext cx="1677095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5" name="Retângulo: Cantos Arredondados 94">
                <a:extLst>
                  <a:ext uri="{FF2B5EF4-FFF2-40B4-BE49-F238E27FC236}">
                    <a16:creationId xmlns:a16="http://schemas.microsoft.com/office/drawing/2014/main" id="{906B69FB-7FBB-49B0-A342-B2C02D3B3875}"/>
                  </a:ext>
                </a:extLst>
              </p:cNvPr>
              <p:cNvSpPr/>
              <p:nvPr/>
            </p:nvSpPr>
            <p:spPr>
              <a:xfrm>
                <a:off x="1810262" y="1707624"/>
                <a:ext cx="3522183" cy="392722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Retângulo: Cantos Arredondados 95">
                <a:extLst>
                  <a:ext uri="{FF2B5EF4-FFF2-40B4-BE49-F238E27FC236}">
                    <a16:creationId xmlns:a16="http://schemas.microsoft.com/office/drawing/2014/main" id="{D4E07C14-B2AB-427E-B09A-0DCBB8CB08B0}"/>
                  </a:ext>
                </a:extLst>
              </p:cNvPr>
              <p:cNvSpPr/>
              <p:nvPr/>
            </p:nvSpPr>
            <p:spPr>
              <a:xfrm>
                <a:off x="3758566" y="2025802"/>
                <a:ext cx="4396159" cy="6375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AA2B2E1F-35FD-4BF8-8F7B-FAB03669EAEF}"/>
                </a:ext>
              </a:extLst>
            </p:cNvPr>
            <p:cNvSpPr/>
            <p:nvPr/>
          </p:nvSpPr>
          <p:spPr>
            <a:xfrm>
              <a:off x="4527718" y="3748868"/>
              <a:ext cx="1305404" cy="1479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Elipse 96">
              <a:extLst>
                <a:ext uri="{FF2B5EF4-FFF2-40B4-BE49-F238E27FC236}">
                  <a16:creationId xmlns:a16="http://schemas.microsoft.com/office/drawing/2014/main" id="{5966055A-54E4-4508-80FB-4ECEEB451B19}"/>
                </a:ext>
              </a:extLst>
            </p:cNvPr>
            <p:cNvSpPr/>
            <p:nvPr/>
          </p:nvSpPr>
          <p:spPr>
            <a:xfrm>
              <a:off x="5150871" y="5164432"/>
              <a:ext cx="1905999" cy="3054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Elipse 97">
              <a:extLst>
                <a:ext uri="{FF2B5EF4-FFF2-40B4-BE49-F238E27FC236}">
                  <a16:creationId xmlns:a16="http://schemas.microsoft.com/office/drawing/2014/main" id="{A968735D-90EF-4241-9B9D-608CA3066EA7}"/>
                </a:ext>
              </a:extLst>
            </p:cNvPr>
            <p:cNvSpPr/>
            <p:nvPr/>
          </p:nvSpPr>
          <p:spPr>
            <a:xfrm>
              <a:off x="6232556" y="4684491"/>
              <a:ext cx="264865" cy="2226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8E9A04F-F3D9-433D-9FD1-C5F05D212D56}"/>
              </a:ext>
            </a:extLst>
          </p:cNvPr>
          <p:cNvGrpSpPr/>
          <p:nvPr/>
        </p:nvGrpSpPr>
        <p:grpSpPr>
          <a:xfrm>
            <a:off x="2057037" y="2624987"/>
            <a:ext cx="2134683" cy="1715253"/>
            <a:chOff x="1502656" y="391727"/>
            <a:chExt cx="5973632" cy="4239253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0344B423-4573-4252-BF7E-E3422F0BD4AF}"/>
                </a:ext>
              </a:extLst>
            </p:cNvPr>
            <p:cNvGrpSpPr/>
            <p:nvPr/>
          </p:nvGrpSpPr>
          <p:grpSpPr>
            <a:xfrm>
              <a:off x="1502656" y="391727"/>
              <a:ext cx="5973632" cy="4174096"/>
              <a:chOff x="1502656" y="391727"/>
              <a:chExt cx="5973632" cy="4174096"/>
            </a:xfrm>
          </p:grpSpPr>
          <p:pic>
            <p:nvPicPr>
              <p:cNvPr id="14340" name="Picture 4" descr="Imagem relacionada">
                <a:extLst>
                  <a:ext uri="{FF2B5EF4-FFF2-40B4-BE49-F238E27FC236}">
                    <a16:creationId xmlns:a16="http://schemas.microsoft.com/office/drawing/2014/main" id="{30D6E8F0-933F-44F6-AFE2-94C417FABB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69046" y="484389"/>
                <a:ext cx="5407242" cy="4049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9" name="Retângulo: Cantos Arredondados 98">
                <a:extLst>
                  <a:ext uri="{FF2B5EF4-FFF2-40B4-BE49-F238E27FC236}">
                    <a16:creationId xmlns:a16="http://schemas.microsoft.com/office/drawing/2014/main" id="{B76C2811-F068-43AC-A5A7-BBC5ADD33318}"/>
                  </a:ext>
                </a:extLst>
              </p:cNvPr>
              <p:cNvSpPr/>
              <p:nvPr/>
            </p:nvSpPr>
            <p:spPr>
              <a:xfrm>
                <a:off x="1502656" y="4194252"/>
                <a:ext cx="5785830" cy="33411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Retângulo: Cantos Arredondados 99">
                <a:extLst>
                  <a:ext uri="{FF2B5EF4-FFF2-40B4-BE49-F238E27FC236}">
                    <a16:creationId xmlns:a16="http://schemas.microsoft.com/office/drawing/2014/main" id="{1364FEAB-E3ED-4BAC-ACF4-55689D399E6D}"/>
                  </a:ext>
                </a:extLst>
              </p:cNvPr>
              <p:cNvSpPr/>
              <p:nvPr/>
            </p:nvSpPr>
            <p:spPr>
              <a:xfrm>
                <a:off x="2918334" y="4150794"/>
                <a:ext cx="4174096" cy="30269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Retângulo: Cantos Arredondados 100">
                <a:extLst>
                  <a:ext uri="{FF2B5EF4-FFF2-40B4-BE49-F238E27FC236}">
                    <a16:creationId xmlns:a16="http://schemas.microsoft.com/office/drawing/2014/main" id="{007ADF51-A325-498D-979E-A5E90D57D461}"/>
                  </a:ext>
                </a:extLst>
              </p:cNvPr>
              <p:cNvSpPr/>
              <p:nvPr/>
            </p:nvSpPr>
            <p:spPr>
              <a:xfrm rot="16200000">
                <a:off x="318531" y="2167859"/>
                <a:ext cx="4174096" cy="62183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2" name="Retângulo: Cantos Arredondados 101">
              <a:extLst>
                <a:ext uri="{FF2B5EF4-FFF2-40B4-BE49-F238E27FC236}">
                  <a16:creationId xmlns:a16="http://schemas.microsoft.com/office/drawing/2014/main" id="{7647416C-88C6-4C6D-B205-85B64F3ECF7F}"/>
                </a:ext>
              </a:extLst>
            </p:cNvPr>
            <p:cNvSpPr/>
            <p:nvPr/>
          </p:nvSpPr>
          <p:spPr>
            <a:xfrm rot="16200000">
              <a:off x="3536449" y="1040310"/>
              <a:ext cx="659863" cy="62183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62E045B3-F626-4961-AFB3-2ED2F3C91C1A}"/>
                </a:ext>
              </a:extLst>
            </p:cNvPr>
            <p:cNvSpPr/>
            <p:nvPr/>
          </p:nvSpPr>
          <p:spPr>
            <a:xfrm rot="16200000">
              <a:off x="3023772" y="4059008"/>
              <a:ext cx="724492" cy="4194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3" name="Forma Livre: Forma 92">
            <a:extLst>
              <a:ext uri="{FF2B5EF4-FFF2-40B4-BE49-F238E27FC236}">
                <a16:creationId xmlns:a16="http://schemas.microsoft.com/office/drawing/2014/main" id="{FF0287E0-48E1-4385-87F8-5DC1FC034B93}"/>
              </a:ext>
            </a:extLst>
          </p:cNvPr>
          <p:cNvSpPr/>
          <p:nvPr/>
        </p:nvSpPr>
        <p:spPr>
          <a:xfrm rot="10800000">
            <a:off x="5140011" y="4835091"/>
            <a:ext cx="2295778" cy="543885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18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29BEF58-7028-4CAA-8519-5C10F9CA9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791" y="1562109"/>
            <a:ext cx="1305505" cy="87713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998E881-F3F0-44CC-A885-653C21D9104A}"/>
              </a:ext>
            </a:extLst>
          </p:cNvPr>
          <p:cNvSpPr txBox="1"/>
          <p:nvPr/>
        </p:nvSpPr>
        <p:spPr>
          <a:xfrm>
            <a:off x="4973655" y="88450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898385" y="2497421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583E458D-B0BF-40CF-90CB-2F98137A9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74061" flipH="1">
            <a:off x="6124861" y="1821279"/>
            <a:ext cx="1202574" cy="807980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A3EE840-812C-4312-8A3F-709E495B2E06}"/>
              </a:ext>
            </a:extLst>
          </p:cNvPr>
          <p:cNvSpPr txBox="1"/>
          <p:nvPr/>
        </p:nvSpPr>
        <p:spPr>
          <a:xfrm>
            <a:off x="5255307" y="2842378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865266" y="3056998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Imagem relacionada">
            <a:extLst>
              <a:ext uri="{FF2B5EF4-FFF2-40B4-BE49-F238E27FC236}">
                <a16:creationId xmlns:a16="http://schemas.microsoft.com/office/drawing/2014/main" id="{7EA6FA97-5E10-4ABF-9DDB-B6A7AE033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084" y="3494994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19606CC1-72C1-4257-89F0-6A4D45C50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98754" flipH="1">
            <a:off x="7982375" y="1224845"/>
            <a:ext cx="1453206" cy="976373"/>
          </a:xfrm>
          <a:prstGeom prst="rect">
            <a:avLst/>
          </a:prstGeom>
        </p:spPr>
      </p:pic>
      <p:pic>
        <p:nvPicPr>
          <p:cNvPr id="35" name="Imagem 21">
            <a:extLst>
              <a:ext uri="{FF2B5EF4-FFF2-40B4-BE49-F238E27FC236}">
                <a16:creationId xmlns:a16="http://schemas.microsoft.com/office/drawing/2014/main" id="{A7E6811B-9091-4DF0-94CA-9676AB9E4B8A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OQ2AAC7DQAALkMAAM4ZAAAQAAAAJgAAAAgAAAD//////////w=="/>
              </a:ext>
            </a:extLst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9057503" y="2870920"/>
            <a:ext cx="2347939" cy="23068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68AC8486-D458-4399-895E-828D2795CEF0}"/>
              </a:ext>
            </a:extLst>
          </p:cNvPr>
          <p:cNvSpPr txBox="1"/>
          <p:nvPr/>
        </p:nvSpPr>
        <p:spPr>
          <a:xfrm>
            <a:off x="8651552" y="2120311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DENSIDADE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00B44EA-0279-5EDF-17F9-FC7C6E0CE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268" y="1923972"/>
            <a:ext cx="9017463" cy="3010055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0C867DB2-A044-0978-230D-A888840272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3061" y="44491"/>
            <a:ext cx="7804551" cy="520091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64EF50A-F2A2-7F38-D2E8-60C0C10983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7020" y="1862671"/>
            <a:ext cx="4623038" cy="3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4631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19066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</a:t>
            </a: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429179F0-AE25-0B68-4EA8-8346FD576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51" y="1092768"/>
            <a:ext cx="4211787" cy="404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EAE4225-912D-9B52-BBFD-B08E24ADA035}"/>
              </a:ext>
            </a:extLst>
          </p:cNvPr>
          <p:cNvSpPr txBox="1"/>
          <p:nvPr/>
        </p:nvSpPr>
        <p:spPr>
          <a:xfrm>
            <a:off x="2602195" y="5733818"/>
            <a:ext cx="726519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http://www.sthda.com/english/wiki/factoextra-r-package-easy-multivariate-data-analyses-and-elegant-visualization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https://github.com/cran/factoextra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4" name="Gravação de Tela 3">
            <a:hlinkClick r:id="" action="ppaction://media"/>
            <a:extLst>
              <a:ext uri="{FF2B5EF4-FFF2-40B4-BE49-F238E27FC236}">
                <a16:creationId xmlns:a16="http://schemas.microsoft.com/office/drawing/2014/main" id="{FA60A24F-D5C0-F926-CD99-82012C65DA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22999" y="2041844"/>
            <a:ext cx="5080007" cy="253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0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19066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</a:t>
            </a: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39B30490-8E2A-611A-40A1-1AC08E5B752D}"/>
              </a:ext>
            </a:extLst>
          </p:cNvPr>
          <p:cNvSpPr txBox="1"/>
          <p:nvPr/>
        </p:nvSpPr>
        <p:spPr>
          <a:xfrm>
            <a:off x="4284197" y="5978315"/>
            <a:ext cx="4072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https://arxiv.org/pdf/1804.02502.pdf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0557508-4D8B-07F5-72FF-26230B58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909" y="842614"/>
            <a:ext cx="5645440" cy="301640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171EBF6-16CD-D19E-EA27-D912D7F630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748"/>
          <a:stretch/>
        </p:blipFill>
        <p:spPr>
          <a:xfrm>
            <a:off x="6984647" y="4026959"/>
            <a:ext cx="2744689" cy="186064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EDE8432-9E0D-0B3F-36F7-CFDECE7407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0665"/>
          <a:stretch/>
        </p:blipFill>
        <p:spPr>
          <a:xfrm>
            <a:off x="9111884" y="3976156"/>
            <a:ext cx="2029789" cy="196225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F6BC1DE-0798-8F69-2EA7-3A996DD22A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806"/>
          <a:stretch/>
        </p:blipFill>
        <p:spPr>
          <a:xfrm>
            <a:off x="3269683" y="4038745"/>
            <a:ext cx="2662103" cy="169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5708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2FEE7BA-0ADE-406F-BF14-B977FB5B836D}"/>
              </a:ext>
            </a:extLst>
          </p:cNvPr>
          <p:cNvSpPr txBox="1"/>
          <p:nvPr/>
        </p:nvSpPr>
        <p:spPr>
          <a:xfrm>
            <a:off x="3363652" y="515945"/>
            <a:ext cx="54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Intuição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5CA391-266E-4779-8ED6-ACFC2D6EE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051" y="1264912"/>
            <a:ext cx="3265166" cy="46610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F774A9E-F080-4095-9932-096C88DC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308" y="1616760"/>
            <a:ext cx="3721390" cy="3957328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FFB89077-BE11-4EF5-BCF0-B90D2310E0AE}"/>
              </a:ext>
            </a:extLst>
          </p:cNvPr>
          <p:cNvSpPr txBox="1"/>
          <p:nvPr/>
        </p:nvSpPr>
        <p:spPr>
          <a:xfrm>
            <a:off x="4142366" y="6352072"/>
            <a:ext cx="4072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https://arxiv.org/pdf/1804.02502.pdf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14:cNvPr>
              <p14:cNvContentPartPr/>
              <p14:nvPr/>
            </p14:nvContentPartPr>
            <p14:xfrm>
              <a:off x="552600" y="1562040"/>
              <a:ext cx="8058240" cy="4038840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3240" y="1552680"/>
                <a:ext cx="8076960" cy="4057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B1438535-03BE-CB87-DA8A-AE49B19E8D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8765" y="1140402"/>
            <a:ext cx="8077615" cy="276874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840AC6E-83EB-1705-2F3B-0B49F987A3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0761" y="1495325"/>
            <a:ext cx="5410478" cy="386734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CCF481D6-5FC5-F8D1-CB84-1C1A31F1B6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51983"/>
            <a:ext cx="7753748" cy="4057859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452E3D9-00AF-169C-BC72-6E59C195E8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0842" y="1066678"/>
            <a:ext cx="8090316" cy="4724643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AEBB4CD2-BC37-0930-4D29-043383AE86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9847" y="1790616"/>
            <a:ext cx="4972306" cy="327676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EEADC9F0-6FAB-D062-8B34-D5A5EF0AB6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55904" y="2209737"/>
            <a:ext cx="4680191" cy="2438525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68F1D49F-5EAA-D28B-30AE-932D71C52D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08277" y="1876345"/>
            <a:ext cx="4775445" cy="310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1832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17BC124-481E-4336-9E4E-A249BA588336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4" name="Gráfico 3" descr="Perfil Feminino">
            <a:extLst>
              <a:ext uri="{FF2B5EF4-FFF2-40B4-BE49-F238E27FC236}">
                <a16:creationId xmlns:a16="http://schemas.microsoft.com/office/drawing/2014/main" id="{AA64A8B4-70A8-42FC-8BC2-C6EE0B8C7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9121" y="1664600"/>
            <a:ext cx="792000" cy="792000"/>
          </a:xfrm>
          <a:prstGeom prst="rect">
            <a:avLst/>
          </a:prstGeom>
        </p:spPr>
      </p:pic>
      <p:pic>
        <p:nvPicPr>
          <p:cNvPr id="8" name="Gráfico 7" descr="Perfil masculino">
            <a:extLst>
              <a:ext uri="{FF2B5EF4-FFF2-40B4-BE49-F238E27FC236}">
                <a16:creationId xmlns:a16="http://schemas.microsoft.com/office/drawing/2014/main" id="{584819EC-02BB-4FAD-BC10-B077715A7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4645" y="3201663"/>
            <a:ext cx="792000" cy="792000"/>
          </a:xfrm>
          <a:prstGeom prst="rect">
            <a:avLst/>
          </a:prstGeom>
        </p:spPr>
      </p:pic>
      <p:pic>
        <p:nvPicPr>
          <p:cNvPr id="11" name="Gráfico 10" descr="Usuário">
            <a:extLst>
              <a:ext uri="{FF2B5EF4-FFF2-40B4-BE49-F238E27FC236}">
                <a16:creationId xmlns:a16="http://schemas.microsoft.com/office/drawing/2014/main" id="{E318F625-C807-4DEC-B4BE-FBAD6504F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19121" y="3914168"/>
            <a:ext cx="792000" cy="792000"/>
          </a:xfrm>
          <a:prstGeom prst="rect">
            <a:avLst/>
          </a:prstGeom>
        </p:spPr>
      </p:pic>
      <p:pic>
        <p:nvPicPr>
          <p:cNvPr id="14" name="Gráfico 13" descr="Menina estudante">
            <a:extLst>
              <a:ext uri="{FF2B5EF4-FFF2-40B4-BE49-F238E27FC236}">
                <a16:creationId xmlns:a16="http://schemas.microsoft.com/office/drawing/2014/main" id="{1B9DF6F6-59F0-4674-969C-6B8FA13488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7921" y="2728184"/>
            <a:ext cx="914400" cy="914400"/>
          </a:xfrm>
          <a:prstGeom prst="rect">
            <a:avLst/>
          </a:prstGeom>
        </p:spPr>
      </p:pic>
      <p:pic>
        <p:nvPicPr>
          <p:cNvPr id="17" name="Gráfico 16" descr="Menino estudante">
            <a:extLst>
              <a:ext uri="{FF2B5EF4-FFF2-40B4-BE49-F238E27FC236}">
                <a16:creationId xmlns:a16="http://schemas.microsoft.com/office/drawing/2014/main" id="{C64904DF-3EA0-42B9-A5D0-C81D21461C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1872" y="3140463"/>
            <a:ext cx="914400" cy="914400"/>
          </a:xfrm>
          <a:prstGeom prst="rect">
            <a:avLst/>
          </a:prstGeom>
        </p:spPr>
      </p:pic>
      <p:pic>
        <p:nvPicPr>
          <p:cNvPr id="45" name="Gráfico 44" descr="Perfil Feminino">
            <a:extLst>
              <a:ext uri="{FF2B5EF4-FFF2-40B4-BE49-F238E27FC236}">
                <a16:creationId xmlns:a16="http://schemas.microsoft.com/office/drawing/2014/main" id="{5FAC73DA-7767-4472-BA48-DF440D0F5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2450" y="4396974"/>
            <a:ext cx="792000" cy="792000"/>
          </a:xfrm>
          <a:prstGeom prst="rect">
            <a:avLst/>
          </a:prstGeom>
        </p:spPr>
      </p:pic>
      <p:pic>
        <p:nvPicPr>
          <p:cNvPr id="47" name="Gráfico 46" descr="Usuário">
            <a:extLst>
              <a:ext uri="{FF2B5EF4-FFF2-40B4-BE49-F238E27FC236}">
                <a16:creationId xmlns:a16="http://schemas.microsoft.com/office/drawing/2014/main" id="{8DA4C29F-6465-4502-A047-5347D4DF5D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2855" y="2149394"/>
            <a:ext cx="792000" cy="792000"/>
          </a:xfrm>
          <a:prstGeom prst="rect">
            <a:avLst/>
          </a:prstGeom>
        </p:spPr>
      </p:pic>
      <p:pic>
        <p:nvPicPr>
          <p:cNvPr id="48" name="Gráfico 47" descr="Perfil masculino">
            <a:extLst>
              <a:ext uri="{FF2B5EF4-FFF2-40B4-BE49-F238E27FC236}">
                <a16:creationId xmlns:a16="http://schemas.microsoft.com/office/drawing/2014/main" id="{1E5BA4F5-083E-4370-AD1F-F77AF73BE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2776" y="2149394"/>
            <a:ext cx="792000" cy="792000"/>
          </a:xfrm>
          <a:prstGeom prst="rect">
            <a:avLst/>
          </a:prstGeom>
        </p:spPr>
      </p:pic>
      <p:pic>
        <p:nvPicPr>
          <p:cNvPr id="50" name="Gráfico 49" descr="Perfil Feminino">
            <a:extLst>
              <a:ext uri="{FF2B5EF4-FFF2-40B4-BE49-F238E27FC236}">
                <a16:creationId xmlns:a16="http://schemas.microsoft.com/office/drawing/2014/main" id="{EC5A1E8E-07F9-4F11-B849-96289338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2" y="4396974"/>
            <a:ext cx="792000" cy="792000"/>
          </a:xfrm>
          <a:prstGeom prst="rect">
            <a:avLst/>
          </a:prstGeom>
        </p:spPr>
      </p:pic>
      <p:pic>
        <p:nvPicPr>
          <p:cNvPr id="51" name="Gráfico 50" descr="Menino estudante">
            <a:extLst>
              <a:ext uri="{FF2B5EF4-FFF2-40B4-BE49-F238E27FC236}">
                <a16:creationId xmlns:a16="http://schemas.microsoft.com/office/drawing/2014/main" id="{8E95B996-F524-4DFC-9EE6-48FD4EEB38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7921" y="4977752"/>
            <a:ext cx="914400" cy="914400"/>
          </a:xfrm>
          <a:prstGeom prst="rect">
            <a:avLst/>
          </a:prstGeom>
        </p:spPr>
      </p:pic>
      <p:pic>
        <p:nvPicPr>
          <p:cNvPr id="37" name="Gráfico 36" descr="Perfil Feminino">
            <a:extLst>
              <a:ext uri="{FF2B5EF4-FFF2-40B4-BE49-F238E27FC236}">
                <a16:creationId xmlns:a16="http://schemas.microsoft.com/office/drawing/2014/main" id="{9B75809B-3117-4DBB-A928-6641E968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4956" y="4977752"/>
            <a:ext cx="792000" cy="792000"/>
          </a:xfrm>
          <a:prstGeom prst="rect">
            <a:avLst/>
          </a:prstGeom>
        </p:spPr>
      </p:pic>
      <p:pic>
        <p:nvPicPr>
          <p:cNvPr id="39" name="Gráfico 38" descr="Perfil masculino">
            <a:extLst>
              <a:ext uri="{FF2B5EF4-FFF2-40B4-BE49-F238E27FC236}">
                <a16:creationId xmlns:a16="http://schemas.microsoft.com/office/drawing/2014/main" id="{7CE07537-CB7C-4E7B-9DD2-B106524F2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46744" y="2236283"/>
            <a:ext cx="792000" cy="792000"/>
          </a:xfrm>
          <a:prstGeom prst="rect">
            <a:avLst/>
          </a:prstGeom>
        </p:spPr>
      </p:pic>
      <p:pic>
        <p:nvPicPr>
          <p:cNvPr id="41" name="Gráfico 40" descr="Usuário">
            <a:extLst>
              <a:ext uri="{FF2B5EF4-FFF2-40B4-BE49-F238E27FC236}">
                <a16:creationId xmlns:a16="http://schemas.microsoft.com/office/drawing/2014/main" id="{1E3425DF-B045-4135-A968-64A6EE26B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8392" y="2970541"/>
            <a:ext cx="792000" cy="792000"/>
          </a:xfrm>
          <a:prstGeom prst="rect">
            <a:avLst/>
          </a:prstGeom>
        </p:spPr>
      </p:pic>
      <p:pic>
        <p:nvPicPr>
          <p:cNvPr id="42" name="Gráfico 41" descr="Menina estudante">
            <a:extLst>
              <a:ext uri="{FF2B5EF4-FFF2-40B4-BE49-F238E27FC236}">
                <a16:creationId xmlns:a16="http://schemas.microsoft.com/office/drawing/2014/main" id="{9FD3D361-B2A9-4022-A118-7344302EEE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80323" y="4412142"/>
            <a:ext cx="914400" cy="914400"/>
          </a:xfrm>
          <a:prstGeom prst="rect">
            <a:avLst/>
          </a:prstGeom>
        </p:spPr>
      </p:pic>
      <p:pic>
        <p:nvPicPr>
          <p:cNvPr id="44" name="Gráfico 43" descr="Menino estudante">
            <a:extLst>
              <a:ext uri="{FF2B5EF4-FFF2-40B4-BE49-F238E27FC236}">
                <a16:creationId xmlns:a16="http://schemas.microsoft.com/office/drawing/2014/main" id="{6EE62E79-08A0-41D7-B554-50B59E0415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18118" y="2175083"/>
            <a:ext cx="914400" cy="914400"/>
          </a:xfrm>
          <a:prstGeom prst="rect">
            <a:avLst/>
          </a:prstGeom>
        </p:spPr>
      </p:pic>
      <p:pic>
        <p:nvPicPr>
          <p:cNvPr id="56" name="Gráfico 55" descr="Perfil Feminino">
            <a:extLst>
              <a:ext uri="{FF2B5EF4-FFF2-40B4-BE49-F238E27FC236}">
                <a16:creationId xmlns:a16="http://schemas.microsoft.com/office/drawing/2014/main" id="{457A8E1A-93A6-419E-BC57-8477E8E9B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4956" y="4040726"/>
            <a:ext cx="792000" cy="792000"/>
          </a:xfrm>
          <a:prstGeom prst="rect">
            <a:avLst/>
          </a:prstGeom>
        </p:spPr>
      </p:pic>
      <p:pic>
        <p:nvPicPr>
          <p:cNvPr id="57" name="Gráfico 56" descr="Usuário">
            <a:extLst>
              <a:ext uri="{FF2B5EF4-FFF2-40B4-BE49-F238E27FC236}">
                <a16:creationId xmlns:a16="http://schemas.microsoft.com/office/drawing/2014/main" id="{2F0EFA38-1E2A-447D-91F7-91EA5603C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8392" y="3694835"/>
            <a:ext cx="792000" cy="792000"/>
          </a:xfrm>
          <a:prstGeom prst="rect">
            <a:avLst/>
          </a:prstGeom>
        </p:spPr>
      </p:pic>
      <p:pic>
        <p:nvPicPr>
          <p:cNvPr id="58" name="Gráfico 57" descr="Perfil masculino">
            <a:extLst>
              <a:ext uri="{FF2B5EF4-FFF2-40B4-BE49-F238E27FC236}">
                <a16:creationId xmlns:a16="http://schemas.microsoft.com/office/drawing/2014/main" id="{80F63808-9FCE-4940-BE73-ACDB13509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5113" y="1781416"/>
            <a:ext cx="792000" cy="792000"/>
          </a:xfrm>
          <a:prstGeom prst="rect">
            <a:avLst/>
          </a:prstGeom>
        </p:spPr>
      </p:pic>
      <p:pic>
        <p:nvPicPr>
          <p:cNvPr id="59" name="Gráfico 58" descr="Perfil Feminino">
            <a:extLst>
              <a:ext uri="{FF2B5EF4-FFF2-40B4-BE49-F238E27FC236}">
                <a16:creationId xmlns:a16="http://schemas.microsoft.com/office/drawing/2014/main" id="{57A354CF-5286-4E98-9C22-84FD6BCD2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2172" y="4473342"/>
            <a:ext cx="792000" cy="792000"/>
          </a:xfrm>
          <a:prstGeom prst="rect">
            <a:avLst/>
          </a:prstGeom>
        </p:spPr>
      </p:pic>
      <p:pic>
        <p:nvPicPr>
          <p:cNvPr id="60" name="Gráfico 59" descr="Menino estudante">
            <a:extLst>
              <a:ext uri="{FF2B5EF4-FFF2-40B4-BE49-F238E27FC236}">
                <a16:creationId xmlns:a16="http://schemas.microsoft.com/office/drawing/2014/main" id="{C73A57B0-F30C-480F-9B92-7163BFE9E0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73913" y="2623161"/>
            <a:ext cx="914400" cy="914400"/>
          </a:xfrm>
          <a:prstGeom prst="rect">
            <a:avLst/>
          </a:prstGeom>
        </p:spPr>
      </p:pic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DAA22358-E07F-480B-89DF-B1BD8C0299C7}"/>
              </a:ext>
            </a:extLst>
          </p:cNvPr>
          <p:cNvSpPr/>
          <p:nvPr/>
        </p:nvSpPr>
        <p:spPr>
          <a:xfrm>
            <a:off x="6006061" y="3248266"/>
            <a:ext cx="1080949" cy="102855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Forma Livre: Forma 60">
            <a:extLst>
              <a:ext uri="{FF2B5EF4-FFF2-40B4-BE49-F238E27FC236}">
                <a16:creationId xmlns:a16="http://schemas.microsoft.com/office/drawing/2014/main" id="{5012380F-583E-4BC8-9A42-AB6439BB0161}"/>
              </a:ext>
            </a:extLst>
          </p:cNvPr>
          <p:cNvSpPr/>
          <p:nvPr/>
        </p:nvSpPr>
        <p:spPr>
          <a:xfrm rot="10800000">
            <a:off x="7983224" y="1664600"/>
            <a:ext cx="2295778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F8C70C5A-DC6D-43CC-888F-ED8D5F6A9C75}"/>
              </a:ext>
            </a:extLst>
          </p:cNvPr>
          <p:cNvSpPr/>
          <p:nvPr/>
        </p:nvSpPr>
        <p:spPr>
          <a:xfrm rot="10800000" flipH="1">
            <a:off x="8008627" y="3981536"/>
            <a:ext cx="2295778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F60882CA-AA2D-454F-A712-495BC055E2F6}"/>
              </a:ext>
            </a:extLst>
          </p:cNvPr>
          <p:cNvSpPr/>
          <p:nvPr/>
        </p:nvSpPr>
        <p:spPr>
          <a:xfrm rot="10800000" flipV="1">
            <a:off x="10221186" y="2876464"/>
            <a:ext cx="1412005" cy="172344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155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17BC124-481E-4336-9E4E-A249BA588336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4" name="Gráfico 3" descr="Perfil Feminino">
            <a:extLst>
              <a:ext uri="{FF2B5EF4-FFF2-40B4-BE49-F238E27FC236}">
                <a16:creationId xmlns:a16="http://schemas.microsoft.com/office/drawing/2014/main" id="{AA64A8B4-70A8-42FC-8BC2-C6EE0B8C7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9121" y="1664600"/>
            <a:ext cx="792000" cy="792000"/>
          </a:xfrm>
          <a:prstGeom prst="rect">
            <a:avLst/>
          </a:prstGeom>
        </p:spPr>
      </p:pic>
      <p:pic>
        <p:nvPicPr>
          <p:cNvPr id="8" name="Gráfico 7" descr="Perfil masculino">
            <a:extLst>
              <a:ext uri="{FF2B5EF4-FFF2-40B4-BE49-F238E27FC236}">
                <a16:creationId xmlns:a16="http://schemas.microsoft.com/office/drawing/2014/main" id="{584819EC-02BB-4FAD-BC10-B077715A7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4645" y="3201663"/>
            <a:ext cx="792000" cy="792000"/>
          </a:xfrm>
          <a:prstGeom prst="rect">
            <a:avLst/>
          </a:prstGeom>
        </p:spPr>
      </p:pic>
      <p:pic>
        <p:nvPicPr>
          <p:cNvPr id="11" name="Gráfico 10" descr="Usuário">
            <a:extLst>
              <a:ext uri="{FF2B5EF4-FFF2-40B4-BE49-F238E27FC236}">
                <a16:creationId xmlns:a16="http://schemas.microsoft.com/office/drawing/2014/main" id="{E318F625-C807-4DEC-B4BE-FBAD6504F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19121" y="3914168"/>
            <a:ext cx="792000" cy="792000"/>
          </a:xfrm>
          <a:prstGeom prst="rect">
            <a:avLst/>
          </a:prstGeom>
        </p:spPr>
      </p:pic>
      <p:pic>
        <p:nvPicPr>
          <p:cNvPr id="14" name="Gráfico 13" descr="Menina estudante">
            <a:extLst>
              <a:ext uri="{FF2B5EF4-FFF2-40B4-BE49-F238E27FC236}">
                <a16:creationId xmlns:a16="http://schemas.microsoft.com/office/drawing/2014/main" id="{1B9DF6F6-59F0-4674-969C-6B8FA13488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7921" y="2728184"/>
            <a:ext cx="914400" cy="914400"/>
          </a:xfrm>
          <a:prstGeom prst="rect">
            <a:avLst/>
          </a:prstGeom>
        </p:spPr>
      </p:pic>
      <p:pic>
        <p:nvPicPr>
          <p:cNvPr id="17" name="Gráfico 16" descr="Menino estudante">
            <a:extLst>
              <a:ext uri="{FF2B5EF4-FFF2-40B4-BE49-F238E27FC236}">
                <a16:creationId xmlns:a16="http://schemas.microsoft.com/office/drawing/2014/main" id="{C64904DF-3EA0-42B9-A5D0-C81D21461C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1872" y="3140463"/>
            <a:ext cx="914400" cy="914400"/>
          </a:xfrm>
          <a:prstGeom prst="rect">
            <a:avLst/>
          </a:prstGeom>
        </p:spPr>
      </p:pic>
      <p:pic>
        <p:nvPicPr>
          <p:cNvPr id="45" name="Gráfico 44" descr="Perfil Feminino">
            <a:extLst>
              <a:ext uri="{FF2B5EF4-FFF2-40B4-BE49-F238E27FC236}">
                <a16:creationId xmlns:a16="http://schemas.microsoft.com/office/drawing/2014/main" id="{5FAC73DA-7767-4472-BA48-DF440D0F5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2450" y="4396974"/>
            <a:ext cx="792000" cy="792000"/>
          </a:xfrm>
          <a:prstGeom prst="rect">
            <a:avLst/>
          </a:prstGeom>
        </p:spPr>
      </p:pic>
      <p:pic>
        <p:nvPicPr>
          <p:cNvPr id="47" name="Gráfico 46" descr="Usuário">
            <a:extLst>
              <a:ext uri="{FF2B5EF4-FFF2-40B4-BE49-F238E27FC236}">
                <a16:creationId xmlns:a16="http://schemas.microsoft.com/office/drawing/2014/main" id="{8DA4C29F-6465-4502-A047-5347D4DF5D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2855" y="2149394"/>
            <a:ext cx="792000" cy="792000"/>
          </a:xfrm>
          <a:prstGeom prst="rect">
            <a:avLst/>
          </a:prstGeom>
        </p:spPr>
      </p:pic>
      <p:pic>
        <p:nvPicPr>
          <p:cNvPr id="48" name="Gráfico 47" descr="Perfil masculino">
            <a:extLst>
              <a:ext uri="{FF2B5EF4-FFF2-40B4-BE49-F238E27FC236}">
                <a16:creationId xmlns:a16="http://schemas.microsoft.com/office/drawing/2014/main" id="{1E5BA4F5-083E-4370-AD1F-F77AF73BE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2776" y="2149394"/>
            <a:ext cx="792000" cy="792000"/>
          </a:xfrm>
          <a:prstGeom prst="rect">
            <a:avLst/>
          </a:prstGeom>
        </p:spPr>
      </p:pic>
      <p:pic>
        <p:nvPicPr>
          <p:cNvPr id="50" name="Gráfico 49" descr="Perfil Feminino">
            <a:extLst>
              <a:ext uri="{FF2B5EF4-FFF2-40B4-BE49-F238E27FC236}">
                <a16:creationId xmlns:a16="http://schemas.microsoft.com/office/drawing/2014/main" id="{EC5A1E8E-07F9-4F11-B849-96289338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2" y="4396974"/>
            <a:ext cx="792000" cy="792000"/>
          </a:xfrm>
          <a:prstGeom prst="rect">
            <a:avLst/>
          </a:prstGeom>
        </p:spPr>
      </p:pic>
      <p:pic>
        <p:nvPicPr>
          <p:cNvPr id="51" name="Gráfico 50" descr="Menino estudante">
            <a:extLst>
              <a:ext uri="{FF2B5EF4-FFF2-40B4-BE49-F238E27FC236}">
                <a16:creationId xmlns:a16="http://schemas.microsoft.com/office/drawing/2014/main" id="{8E95B996-F524-4DFC-9EE6-48FD4EEB38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7921" y="4977752"/>
            <a:ext cx="914400" cy="914400"/>
          </a:xfrm>
          <a:prstGeom prst="rect">
            <a:avLst/>
          </a:prstGeom>
        </p:spPr>
      </p:pic>
      <p:pic>
        <p:nvPicPr>
          <p:cNvPr id="37" name="Gráfico 36" descr="Perfil Feminino">
            <a:extLst>
              <a:ext uri="{FF2B5EF4-FFF2-40B4-BE49-F238E27FC236}">
                <a16:creationId xmlns:a16="http://schemas.microsoft.com/office/drawing/2014/main" id="{9B75809B-3117-4DBB-A928-6641E968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08184" y="4986612"/>
            <a:ext cx="792000" cy="792000"/>
          </a:xfrm>
          <a:prstGeom prst="rect">
            <a:avLst/>
          </a:prstGeom>
        </p:spPr>
      </p:pic>
      <p:pic>
        <p:nvPicPr>
          <p:cNvPr id="39" name="Gráfico 38" descr="Perfil masculino">
            <a:extLst>
              <a:ext uri="{FF2B5EF4-FFF2-40B4-BE49-F238E27FC236}">
                <a16:creationId xmlns:a16="http://schemas.microsoft.com/office/drawing/2014/main" id="{7CE07537-CB7C-4E7B-9DD2-B106524F2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5050" y="3900975"/>
            <a:ext cx="792000" cy="792000"/>
          </a:xfrm>
          <a:prstGeom prst="rect">
            <a:avLst/>
          </a:prstGeom>
        </p:spPr>
      </p:pic>
      <p:pic>
        <p:nvPicPr>
          <p:cNvPr id="41" name="Gráfico 40" descr="Usuário">
            <a:extLst>
              <a:ext uri="{FF2B5EF4-FFF2-40B4-BE49-F238E27FC236}">
                <a16:creationId xmlns:a16="http://schemas.microsoft.com/office/drawing/2014/main" id="{1E3425DF-B045-4135-A968-64A6EE26B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49356" y="4458045"/>
            <a:ext cx="792000" cy="792000"/>
          </a:xfrm>
          <a:prstGeom prst="rect">
            <a:avLst/>
          </a:prstGeom>
        </p:spPr>
      </p:pic>
      <p:pic>
        <p:nvPicPr>
          <p:cNvPr id="42" name="Gráfico 41" descr="Menina estudante">
            <a:extLst>
              <a:ext uri="{FF2B5EF4-FFF2-40B4-BE49-F238E27FC236}">
                <a16:creationId xmlns:a16="http://schemas.microsoft.com/office/drawing/2014/main" id="{9FD3D361-B2A9-4022-A118-7344302EEE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05384" y="1690931"/>
            <a:ext cx="914400" cy="914400"/>
          </a:xfrm>
          <a:prstGeom prst="rect">
            <a:avLst/>
          </a:prstGeom>
        </p:spPr>
      </p:pic>
      <p:pic>
        <p:nvPicPr>
          <p:cNvPr id="44" name="Gráfico 43" descr="Menino estudante">
            <a:extLst>
              <a:ext uri="{FF2B5EF4-FFF2-40B4-BE49-F238E27FC236}">
                <a16:creationId xmlns:a16="http://schemas.microsoft.com/office/drawing/2014/main" id="{6EE62E79-08A0-41D7-B554-50B59E0415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22395" y="2419049"/>
            <a:ext cx="914400" cy="914400"/>
          </a:xfrm>
          <a:prstGeom prst="rect">
            <a:avLst/>
          </a:prstGeom>
        </p:spPr>
      </p:pic>
      <p:pic>
        <p:nvPicPr>
          <p:cNvPr id="56" name="Gráfico 55" descr="Perfil Feminino">
            <a:extLst>
              <a:ext uri="{FF2B5EF4-FFF2-40B4-BE49-F238E27FC236}">
                <a16:creationId xmlns:a16="http://schemas.microsoft.com/office/drawing/2014/main" id="{457A8E1A-93A6-419E-BC57-8477E8E9B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1540" y="3983176"/>
            <a:ext cx="792000" cy="792000"/>
          </a:xfrm>
          <a:prstGeom prst="rect">
            <a:avLst/>
          </a:prstGeom>
        </p:spPr>
      </p:pic>
      <p:pic>
        <p:nvPicPr>
          <p:cNvPr id="57" name="Gráfico 56" descr="Usuário">
            <a:extLst>
              <a:ext uri="{FF2B5EF4-FFF2-40B4-BE49-F238E27FC236}">
                <a16:creationId xmlns:a16="http://schemas.microsoft.com/office/drawing/2014/main" id="{2F0EFA38-1E2A-447D-91F7-91EA5603C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09005" y="4424983"/>
            <a:ext cx="792000" cy="792000"/>
          </a:xfrm>
          <a:prstGeom prst="rect">
            <a:avLst/>
          </a:prstGeom>
        </p:spPr>
      </p:pic>
      <p:pic>
        <p:nvPicPr>
          <p:cNvPr id="58" name="Gráfico 57" descr="Perfil masculino">
            <a:extLst>
              <a:ext uri="{FF2B5EF4-FFF2-40B4-BE49-F238E27FC236}">
                <a16:creationId xmlns:a16="http://schemas.microsoft.com/office/drawing/2014/main" id="{80F63808-9FCE-4940-BE73-ACDB13509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1337" y="4945278"/>
            <a:ext cx="792000" cy="792000"/>
          </a:xfrm>
          <a:prstGeom prst="rect">
            <a:avLst/>
          </a:prstGeom>
        </p:spPr>
      </p:pic>
      <p:pic>
        <p:nvPicPr>
          <p:cNvPr id="59" name="Gráfico 58" descr="Perfil Feminino">
            <a:extLst>
              <a:ext uri="{FF2B5EF4-FFF2-40B4-BE49-F238E27FC236}">
                <a16:creationId xmlns:a16="http://schemas.microsoft.com/office/drawing/2014/main" id="{57A354CF-5286-4E98-9C22-84FD6BCD2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1206" y="4431254"/>
            <a:ext cx="792000" cy="792000"/>
          </a:xfrm>
          <a:prstGeom prst="rect">
            <a:avLst/>
          </a:prstGeom>
        </p:spPr>
      </p:pic>
      <p:pic>
        <p:nvPicPr>
          <p:cNvPr id="60" name="Gráfico 59" descr="Menino estudante">
            <a:extLst>
              <a:ext uri="{FF2B5EF4-FFF2-40B4-BE49-F238E27FC236}">
                <a16:creationId xmlns:a16="http://schemas.microsoft.com/office/drawing/2014/main" id="{C73A57B0-F30C-480F-9B92-7163BFE9E0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75086" y="2390515"/>
            <a:ext cx="914400" cy="914400"/>
          </a:xfrm>
          <a:prstGeom prst="rect">
            <a:avLst/>
          </a:prstGeom>
        </p:spPr>
      </p:pic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A3E31B1F-B31C-4AA8-A0F7-99005C9590F7}"/>
              </a:ext>
            </a:extLst>
          </p:cNvPr>
          <p:cNvSpPr/>
          <p:nvPr/>
        </p:nvSpPr>
        <p:spPr>
          <a:xfrm rot="10800000">
            <a:off x="8512670" y="1632625"/>
            <a:ext cx="1980447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1BA5092E-4CE7-46E7-8911-8C4DEB50D0CB}"/>
              </a:ext>
            </a:extLst>
          </p:cNvPr>
          <p:cNvSpPr/>
          <p:nvPr/>
        </p:nvSpPr>
        <p:spPr>
          <a:xfrm rot="10800000" flipH="1">
            <a:off x="7462933" y="3750241"/>
            <a:ext cx="3826934" cy="2183803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Seta: para a Direita 68">
            <a:extLst>
              <a:ext uri="{FF2B5EF4-FFF2-40B4-BE49-F238E27FC236}">
                <a16:creationId xmlns:a16="http://schemas.microsoft.com/office/drawing/2014/main" id="{150DF3AA-1A8B-4482-BCC0-9FC274A4AD52}"/>
              </a:ext>
            </a:extLst>
          </p:cNvPr>
          <p:cNvSpPr/>
          <p:nvPr/>
        </p:nvSpPr>
        <p:spPr>
          <a:xfrm>
            <a:off x="6006061" y="3248266"/>
            <a:ext cx="1080949" cy="102855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039503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940607" y="782954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41" name="Picture 4" descr="Imagem relacionada">
            <a:extLst>
              <a:ext uri="{FF2B5EF4-FFF2-40B4-BE49-F238E27FC236}">
                <a16:creationId xmlns:a16="http://schemas.microsoft.com/office/drawing/2014/main" id="{08D2D828-D356-31AC-26BF-308F4F0D3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384" y="1435570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aixaDeTexto 16">
            <a:extLst>
              <a:ext uri="{FF2B5EF4-FFF2-40B4-BE49-F238E27FC236}">
                <a16:creationId xmlns:a16="http://schemas.microsoft.com/office/drawing/2014/main" id="{BDDAC44F-928E-7A4B-F402-B2A7ADCC6FBE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2150500" y="4048067"/>
            <a:ext cx="880273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Constrói uma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partição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de dados a partir da minimização de uma função de custo: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Median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Medoids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(PAM)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++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82" name="Gráfico 81" descr="Despertador">
            <a:hlinkClick r:id="rId4" action="ppaction://hlinksldjump"/>
            <a:extLst>
              <a:ext uri="{FF2B5EF4-FFF2-40B4-BE49-F238E27FC236}">
                <a16:creationId xmlns:a16="http://schemas.microsoft.com/office/drawing/2014/main" id="{A53FF538-18EB-1743-1DBB-1509806A9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83967" y="5398701"/>
            <a:ext cx="914400" cy="914400"/>
          </a:xfrm>
          <a:prstGeom prst="rect">
            <a:avLst/>
          </a:prstGeom>
        </p:spPr>
      </p:pic>
      <p:pic>
        <p:nvPicPr>
          <p:cNvPr id="2050" name="Picture 2" descr="K-Means Clustering — The Science of Machine Learning">
            <a:extLst>
              <a:ext uri="{FF2B5EF4-FFF2-40B4-BE49-F238E27FC236}">
                <a16:creationId xmlns:a16="http://schemas.microsoft.com/office/drawing/2014/main" id="{CE3EF9DB-0C54-27D2-7961-FEE4BD163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0"/>
          <a:stretch/>
        </p:blipFill>
        <p:spPr bwMode="auto">
          <a:xfrm>
            <a:off x="5033081" y="1426217"/>
            <a:ext cx="3447611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-Means Clustering Explained Simply | by Aaron Zhu | Towards Data Science">
            <a:extLst>
              <a:ext uri="{FF2B5EF4-FFF2-40B4-BE49-F238E27FC236}">
                <a16:creationId xmlns:a16="http://schemas.microsoft.com/office/drawing/2014/main" id="{34216B8C-346E-3A21-36AB-2584CB757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802" y="1521645"/>
            <a:ext cx="3177454" cy="226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BBB0C03-03C7-3051-B81B-08DE738CBF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5324" y="2197036"/>
            <a:ext cx="5861351" cy="24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93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3" y="772959"/>
            <a:ext cx="761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INICIALIZAÇÃO DO K</a:t>
            </a:r>
          </a:p>
        </p:txBody>
      </p:sp>
      <p:pic>
        <p:nvPicPr>
          <p:cNvPr id="10242" name="Picture 2" descr="python - Show that the K-Means algorithm will update a clustering C in such  a way that one cluster becomes empty even though it had at least one point  in C? -">
            <a:extLst>
              <a:ext uri="{FF2B5EF4-FFF2-40B4-BE49-F238E27FC236}">
                <a16:creationId xmlns:a16="http://schemas.microsoft.com/office/drawing/2014/main" id="{E1697E22-9202-86F6-F530-C3D1A500C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878" y="1806876"/>
            <a:ext cx="4818384" cy="333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Improved Seeding For Clustering With K-Means++ | The Data Science Lab">
            <a:extLst>
              <a:ext uri="{FF2B5EF4-FFF2-40B4-BE49-F238E27FC236}">
                <a16:creationId xmlns:a16="http://schemas.microsoft.com/office/drawing/2014/main" id="{48E77C61-E5F8-97B8-2DCB-172DE0F6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481" y="2415023"/>
            <a:ext cx="7696741" cy="388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79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 que o R?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8300" y="1816137"/>
            <a:ext cx="11645900" cy="4292600"/>
          </a:xfrm>
        </p:spPr>
        <p:txBody>
          <a:bodyPr/>
          <a:lstStyle/>
          <a:p>
            <a:pPr fontAlgn="base"/>
            <a:r>
              <a:rPr lang="pt-BR" dirty="0"/>
              <a:t>É um ambiente gratuito, open-</a:t>
            </a:r>
            <a:r>
              <a:rPr lang="pt-BR" dirty="0" err="1"/>
              <a:t>source</a:t>
            </a:r>
            <a:r>
              <a:rPr lang="pt-BR" dirty="0"/>
              <a:t> e </a:t>
            </a:r>
            <a:r>
              <a:rPr lang="pt-BR" dirty="0" err="1"/>
              <a:t>cross-platform</a:t>
            </a:r>
            <a:endParaRPr lang="pt-BR" dirty="0"/>
          </a:p>
          <a:p>
            <a:pPr fontAlgn="base"/>
            <a:r>
              <a:rPr lang="pt-BR" dirty="0"/>
              <a:t>Oferece integração com outras linguagens e ferramentas</a:t>
            </a:r>
          </a:p>
          <a:p>
            <a:pPr fontAlgn="base"/>
            <a:r>
              <a:rPr lang="pt-BR" dirty="0"/>
              <a:t>Linguagem de programação cientifica focada em dados, garante recursos desde manipulação e visualização de dados , desenvolvimento de modelos estatísticos e de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até o </a:t>
            </a:r>
            <a:r>
              <a:rPr lang="pt-BR" dirty="0" err="1"/>
              <a:t>deploy</a:t>
            </a:r>
            <a:r>
              <a:rPr lang="pt-BR" dirty="0"/>
              <a:t> de dashboards analíticos</a:t>
            </a:r>
            <a:r>
              <a:rPr lang="en-US" dirty="0"/>
              <a:t>.</a:t>
            </a:r>
            <a:endParaRPr lang="pt-BR" dirty="0"/>
          </a:p>
          <a:p>
            <a:pPr fontAlgn="base"/>
            <a:r>
              <a:rPr lang="pt-BR" dirty="0"/>
              <a:t>Comunidade de usuários ativa e engajada na criação, suporte e aperfeiçoamento de recursos para a ferramenta.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10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1026" name="Picture 2" descr="Determining Number of Clusters in One Picture - DataScienceCentral.com">
            <a:extLst>
              <a:ext uri="{FF2B5EF4-FFF2-40B4-BE49-F238E27FC236}">
                <a16:creationId xmlns:a16="http://schemas.microsoft.com/office/drawing/2014/main" id="{71968BB0-2EAC-BE28-DBBE-5F4E3A3D5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945" y="1232694"/>
            <a:ext cx="8578215" cy="482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936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3074" name="Picture 2" descr="Silhouette Method — Better than Elbow Method to find Optimal Clusters | by  Satyam Kumar | Towards Data Science">
            <a:extLst>
              <a:ext uri="{FF2B5EF4-FFF2-40B4-BE49-F238E27FC236}">
                <a16:creationId xmlns:a16="http://schemas.microsoft.com/office/drawing/2014/main" id="{E4330C28-7599-E322-2F8A-AD28E4FF5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760" y="3942863"/>
            <a:ext cx="2427638" cy="177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군집 평가 - 실루엣 분석">
            <a:extLst>
              <a:ext uri="{FF2B5EF4-FFF2-40B4-BE49-F238E27FC236}">
                <a16:creationId xmlns:a16="http://schemas.microsoft.com/office/drawing/2014/main" id="{2037EEA3-376F-C91C-C0E7-4FF7C01921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5"/>
          <a:stretch/>
        </p:blipFill>
        <p:spPr bwMode="auto">
          <a:xfrm>
            <a:off x="2779125" y="1520146"/>
            <a:ext cx="6686300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lustering With R | Coding Bunker">
            <a:extLst>
              <a:ext uri="{FF2B5EF4-FFF2-40B4-BE49-F238E27FC236}">
                <a16:creationId xmlns:a16="http://schemas.microsoft.com/office/drawing/2014/main" id="{CA8E3230-2189-B7DC-969B-DE7CE72ED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724" y="1440475"/>
            <a:ext cx="2731643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062CC7D-7E22-5F17-D525-F2C3BEBB1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7428" y="2289697"/>
            <a:ext cx="7709296" cy="30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934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688803" y="677599"/>
            <a:ext cx="5036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 + DATAVIZ</a:t>
            </a:r>
          </a:p>
        </p:txBody>
      </p:sp>
      <p:pic>
        <p:nvPicPr>
          <p:cNvPr id="12290" name="Picture 2" descr="The complete guide to clustering analysis: k-means and hierarchical  clustering by hand and in R - Stats and R">
            <a:extLst>
              <a:ext uri="{FF2B5EF4-FFF2-40B4-BE49-F238E27FC236}">
                <a16:creationId xmlns:a16="http://schemas.microsoft.com/office/drawing/2014/main" id="{ED322DC7-8F0A-A31D-FBA4-5914B3603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588" y="1735007"/>
            <a:ext cx="9291638" cy="397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7493C17-45DB-9C62-1E34-95BDABD1C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118" y="1777915"/>
            <a:ext cx="6540836" cy="33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5656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2038425" y="890572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970923" y="1687775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04524CBC-A006-B4AB-245B-91ADB57B9B2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07858" y="979146"/>
            <a:ext cx="3108389" cy="2930931"/>
          </a:xfrm>
          <a:prstGeom prst="rect">
            <a:avLst/>
          </a:prstGeom>
        </p:spPr>
      </p:pic>
      <p:sp>
        <p:nvSpPr>
          <p:cNvPr id="30" name="CaixaDeTexto 15">
            <a:extLst>
              <a:ext uri="{FF2B5EF4-FFF2-40B4-BE49-F238E27FC236}">
                <a16:creationId xmlns:a16="http://schemas.microsoft.com/office/drawing/2014/main" id="{D7054830-CD82-DAC0-3C86-8C0DA11C1B71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/QMAAJUbAAACGgAAhiUAABAgAAAmAAAACAAAAP//////////"/>
              </a:ext>
            </a:extLst>
          </p:cNvSpPr>
          <p:nvPr/>
        </p:nvSpPr>
        <p:spPr>
          <a:xfrm>
            <a:off x="2038425" y="4607866"/>
            <a:ext cx="8027605" cy="16160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Constrói uma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hierarquia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de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partições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a partir da similaridade entre as observações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aglomerativos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Bottom-Up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AGNES)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divisivos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Top-Down / DIANA)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D14B5CA-5567-20E8-BEF9-50B3143E318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72702" y="1139264"/>
            <a:ext cx="1966892" cy="261069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CC1CBB8-2ABC-A7AF-1E84-86CED4D02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8136" y="3291719"/>
            <a:ext cx="8407832" cy="424836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41263B3-A1CC-2388-1083-E1199A7340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73352" y="1690063"/>
            <a:ext cx="8445934" cy="462303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0C86476-673D-EEED-4D51-467D790A9D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2412" y="1346093"/>
            <a:ext cx="8287176" cy="416581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0E0E600-9343-E4CA-8FDF-98103517FB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8429" y="1939848"/>
            <a:ext cx="6655142" cy="297830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A3D5D82-6750-1273-167B-343347F63D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0554" y="1873170"/>
            <a:ext cx="9550891" cy="31116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768730D2-6CC8-3D1C-190A-42F32179B6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7818" y="2225613"/>
            <a:ext cx="9976363" cy="2406774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97E2CB7-2DE8-EB6D-EF94-385A86A033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235" y="1682660"/>
            <a:ext cx="10287529" cy="349267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8CFAA52-B367-4ED2-1C9F-F28FE1194E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1230" y="646184"/>
            <a:ext cx="6796232" cy="409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4668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4290DFB-B667-464F-8AC6-B38902856013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3D2E7011-D6B6-4346-BDF6-78E8F6082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865" y="1305749"/>
            <a:ext cx="1016324" cy="682843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2FF72715-E733-4CBC-95AF-18A21AE5B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55133" y="1322428"/>
            <a:ext cx="1016324" cy="682843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F39A6DB2-A93E-404B-B36A-D2F818B482C1}"/>
              </a:ext>
            </a:extLst>
          </p:cNvPr>
          <p:cNvSpPr txBox="1"/>
          <p:nvPr/>
        </p:nvSpPr>
        <p:spPr>
          <a:xfrm>
            <a:off x="8055133" y="2142028"/>
            <a:ext cx="2234890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BB51BFF-1FFA-49B1-A714-62E1EA96D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296" y="1719268"/>
            <a:ext cx="179477" cy="909350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BEA972EF-1530-4D42-9000-712B4A799968}"/>
              </a:ext>
            </a:extLst>
          </p:cNvPr>
          <p:cNvSpPr txBox="1"/>
          <p:nvPr/>
        </p:nvSpPr>
        <p:spPr>
          <a:xfrm>
            <a:off x="5156271" y="2769859"/>
            <a:ext cx="2974637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PRÉ-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PROCESSAMENTO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2627417" y="2125350"/>
            <a:ext cx="2434629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DISTÂNCIA</a:t>
            </a:r>
          </a:p>
        </p:txBody>
      </p:sp>
      <p:pic>
        <p:nvPicPr>
          <p:cNvPr id="36" name="Imagem 25">
            <a:extLst>
              <a:ext uri="{FF2B5EF4-FFF2-40B4-BE49-F238E27FC236}">
                <a16:creationId xmlns:a16="http://schemas.microsoft.com/office/drawing/2014/main" id="{140F80B1-036D-4399-92D7-1FE5014E7BA8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B7JfA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DTCgAA2xUAAKgQ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94378" y="4140241"/>
            <a:ext cx="1564327" cy="683506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9" name="Imagem 29">
            <a:extLst>
              <a:ext uri="{FF2B5EF4-FFF2-40B4-BE49-F238E27FC236}">
                <a16:creationId xmlns:a16="http://schemas.microsoft.com/office/drawing/2014/main" id="{FB2A1A11-7E09-4C37-A4C4-F08948EB0883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Rlr2r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PAIAAAuGAAA2xUAAG4eAAAQAAAAJgAAAAgAAAD//////////w=="/>
              </a:ext>
            </a:extLst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06349" y="3251946"/>
            <a:ext cx="1513968" cy="732491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1" name="Imagem 31">
            <a:extLst>
              <a:ext uri="{FF2B5EF4-FFF2-40B4-BE49-F238E27FC236}">
                <a16:creationId xmlns:a16="http://schemas.microsoft.com/office/drawing/2014/main" id="{59B439C0-D832-4A27-AE2A-B73A9414C33B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LmMt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6HwAA2xUAAIAlAAAQAAAAJgAAAAgAAAD//////////w=="/>
              </a:ext>
            </a:extLst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38153" y="4200267"/>
            <a:ext cx="1564327" cy="70593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7" name="Imagem 27">
            <a:extLst>
              <a:ext uri="{FF2B5EF4-FFF2-40B4-BE49-F238E27FC236}">
                <a16:creationId xmlns:a16="http://schemas.microsoft.com/office/drawing/2014/main" id="{18AAB6D1-4D1C-4617-8C3F-E7FDB2017C6D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CCpcMd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KEQAA2xUAAIsXAAAQAAAAJgAAAAgAAAD//////////w=="/>
              </a:ext>
            </a:extLst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51657" y="5040088"/>
            <a:ext cx="1564327" cy="73294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131780" y="3089756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0" name="Imagem 5">
            <a:extLst>
              <a:ext uri="{FF2B5EF4-FFF2-40B4-BE49-F238E27FC236}">
                <a16:creationId xmlns:a16="http://schemas.microsoft.com/office/drawing/2014/main" id="{13C68FDB-D2FB-4C81-B26C-27C83A84B935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5608" y="5215792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Gráfico 3" descr="Aviso">
            <a:extLst>
              <a:ext uri="{FF2B5EF4-FFF2-40B4-BE49-F238E27FC236}">
                <a16:creationId xmlns:a16="http://schemas.microsoft.com/office/drawing/2014/main" id="{11FF9561-D0FA-4A72-A1EE-1738BADA6F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50834" y="3898554"/>
            <a:ext cx="914400" cy="914400"/>
          </a:xfrm>
          <a:prstGeom prst="rect">
            <a:avLst/>
          </a:prstGeom>
        </p:spPr>
      </p:pic>
      <p:pic>
        <p:nvPicPr>
          <p:cNvPr id="42" name="Picture 2" descr="python - Feature scaling for Kmeans algorithm - Stack Overflow">
            <a:extLst>
              <a:ext uri="{FF2B5EF4-FFF2-40B4-BE49-F238E27FC236}">
                <a16:creationId xmlns:a16="http://schemas.microsoft.com/office/drawing/2014/main" id="{0E0B255B-45B0-3BC7-D5C0-6B33B5B664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46" r="15599" b="47516"/>
          <a:stretch/>
        </p:blipFill>
        <p:spPr bwMode="auto">
          <a:xfrm>
            <a:off x="5538417" y="3835682"/>
            <a:ext cx="1930857" cy="185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F51CEED-1DE2-81CF-A91F-01DE9CA933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6251" y="1719811"/>
            <a:ext cx="6604339" cy="304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5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35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696217" y="742181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DISTÂNCIA</a:t>
            </a:r>
          </a:p>
        </p:txBody>
      </p:sp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277649" y="1317918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590D26B0-2F16-89E6-0957-B2CD7059E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722" y="631488"/>
            <a:ext cx="5649592" cy="3170049"/>
          </a:xfrm>
          <a:prstGeom prst="rect">
            <a:avLst/>
          </a:prstGeom>
        </p:spPr>
      </p:pic>
      <p:sp>
        <p:nvSpPr>
          <p:cNvPr id="44" name="CaixaDeTexto 16">
            <a:extLst>
              <a:ext uri="{FF2B5EF4-FFF2-40B4-BE49-F238E27FC236}">
                <a16:creationId xmlns:a16="http://schemas.microsoft.com/office/drawing/2014/main" id="{3B76A5EB-D7C8-9F1E-3D17-165A9619D3EE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789411" y="4355716"/>
            <a:ext cx="190942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Euclidiana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Manhattan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city-block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Mahalanobis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Chebychev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45" name="Imagem 5">
            <a:extLst>
              <a:ext uri="{FF2B5EF4-FFF2-40B4-BE49-F238E27FC236}">
                <a16:creationId xmlns:a16="http://schemas.microsoft.com/office/drawing/2014/main" id="{382297CC-3F24-A007-2D4D-8A9CF59E0219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09531" y="3383794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2" name="CaixaDeTexto 16">
            <a:extLst>
              <a:ext uri="{FF2B5EF4-FFF2-40B4-BE49-F238E27FC236}">
                <a16:creationId xmlns:a16="http://schemas.microsoft.com/office/drawing/2014/main" id="{0FB16D28-A174-8051-C491-0C686A15B0C5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3498657" y="4531478"/>
            <a:ext cx="1564327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Spearman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Kendall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Jaquaar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Gowen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11910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462771" y="720002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2BA066-FCC5-FE8C-4D37-1FDE9B36E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627" y="1107982"/>
            <a:ext cx="4966685" cy="2664377"/>
          </a:xfrm>
          <a:prstGeom prst="rect">
            <a:avLst/>
          </a:prstGeom>
        </p:spPr>
      </p:pic>
      <p:sp>
        <p:nvSpPr>
          <p:cNvPr id="36" name="CaixaDeTexto 16">
            <a:extLst>
              <a:ext uri="{FF2B5EF4-FFF2-40B4-BE49-F238E27FC236}">
                <a16:creationId xmlns:a16="http://schemas.microsoft.com/office/drawing/2014/main" id="{B11907DA-DF30-C90E-A7BA-E4B59CF96574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854755" y="4220506"/>
            <a:ext cx="407177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Single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nearest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Complete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farthest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Average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Centroid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Ward’s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Method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minimum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variance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4BF43DA-B336-FEFE-B119-42B642CB46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b="81575"/>
          <a:stretch/>
        </p:blipFill>
        <p:spPr>
          <a:xfrm>
            <a:off x="6324466" y="4215893"/>
            <a:ext cx="1510270" cy="915273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66865C85-C04D-E742-3E46-9E3BD0012C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17644" b="59851"/>
          <a:stretch/>
        </p:blipFill>
        <p:spPr>
          <a:xfrm>
            <a:off x="8188616" y="4205958"/>
            <a:ext cx="1259255" cy="932137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189E7132-A8E8-11DE-C80D-6635EDBA11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56690" b="28127"/>
          <a:stretch/>
        </p:blipFill>
        <p:spPr>
          <a:xfrm>
            <a:off x="8267398" y="5302997"/>
            <a:ext cx="1329130" cy="66371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8AB35C6F-A999-1E97-CD4F-15577C5B26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71143"/>
          <a:stretch/>
        </p:blipFill>
        <p:spPr>
          <a:xfrm>
            <a:off x="9919146" y="4545266"/>
            <a:ext cx="1147941" cy="1089586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48C7AB43-C13C-D6DB-E217-036752D2A9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43409" b="41411"/>
          <a:stretch/>
        </p:blipFill>
        <p:spPr>
          <a:xfrm>
            <a:off x="6460370" y="5320781"/>
            <a:ext cx="1598176" cy="797924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49A335FE-20A2-A6B6-045B-5F94E11D6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066" y="1457347"/>
            <a:ext cx="4066401" cy="20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0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Ciclo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da … de Dados</a:t>
            </a:r>
          </a:p>
        </p:txBody>
      </p:sp>
      <p:pic>
        <p:nvPicPr>
          <p:cNvPr id="1026" name="Picture 2" descr="Tidy Statistical Inference • infer">
            <a:extLst>
              <a:ext uri="{FF2B5EF4-FFF2-40B4-BE49-F238E27FC236}">
                <a16:creationId xmlns:a16="http://schemas.microsoft.com/office/drawing/2014/main" id="{64F46C4E-97BF-DFE4-1697-C6E1A3AD05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8" t="24800" r="14919" b="20001"/>
          <a:stretch/>
        </p:blipFill>
        <p:spPr bwMode="auto">
          <a:xfrm>
            <a:off x="3547872" y="1828800"/>
            <a:ext cx="3566160" cy="378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 alt text provided for this image">
            <a:extLst>
              <a:ext uri="{FF2B5EF4-FFF2-40B4-BE49-F238E27FC236}">
                <a16:creationId xmlns:a16="http://schemas.microsoft.com/office/drawing/2014/main" id="{49148E9B-FC07-0ACF-23EA-62853A097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3" y="1828800"/>
            <a:ext cx="8888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 alt text provided for this image">
            <a:extLst>
              <a:ext uri="{FF2B5EF4-FFF2-40B4-BE49-F238E27FC236}">
                <a16:creationId xmlns:a16="http://schemas.microsoft.com/office/drawing/2014/main" id="{09C8012C-6E25-6599-9807-B411258B1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006" y="292608"/>
            <a:ext cx="8907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o alt text provided for this image">
            <a:extLst>
              <a:ext uri="{FF2B5EF4-FFF2-40B4-BE49-F238E27FC236}">
                <a16:creationId xmlns:a16="http://schemas.microsoft.com/office/drawing/2014/main" id="{7B307DBE-9D3E-A35C-73A5-5CA52350D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20" y="1514349"/>
            <a:ext cx="5301615" cy="410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9169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Comunicação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5122" name="Picture 2" descr="An Introduction to R Markdown">
            <a:extLst>
              <a:ext uri="{FF2B5EF4-FFF2-40B4-BE49-F238E27FC236}">
                <a16:creationId xmlns:a16="http://schemas.microsoft.com/office/drawing/2014/main" id="{9C7A553C-4512-2F3F-4560-D96121282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750" y="2766225"/>
            <a:ext cx="28057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Studio swag">
            <a:extLst>
              <a:ext uri="{FF2B5EF4-FFF2-40B4-BE49-F238E27FC236}">
                <a16:creationId xmlns:a16="http://schemas.microsoft.com/office/drawing/2014/main" id="{5E48302E-24AB-5BE4-ECB0-534BC8A5A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800" y="2766225"/>
            <a:ext cx="324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 Markdown Format for Flexible Dashboards • flexdashboard">
            <a:extLst>
              <a:ext uri="{FF2B5EF4-FFF2-40B4-BE49-F238E27FC236}">
                <a16:creationId xmlns:a16="http://schemas.microsoft.com/office/drawing/2014/main" id="{38F18256-EE1D-61F7-C187-4F6C559AF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91" b="97066" l="2041" r="99320">
                        <a14:foregroundMark x1="41224" y1="46948" x2="36599" y2="69836"/>
                        <a14:foregroundMark x1="36599" y1="69836" x2="54694" y2="78169"/>
                        <a14:foregroundMark x1="54694" y1="78169" x2="59320" y2="63146"/>
                        <a14:foregroundMark x1="59320" y1="63146" x2="61088" y2="61620"/>
                        <a14:foregroundMark x1="92245" y1="38967" x2="91973" y2="48239"/>
                        <a14:foregroundMark x1="91973" y1="48239" x2="87075" y2="60681"/>
                        <a14:foregroundMark x1="87075" y1="60681" x2="89524" y2="66432"/>
                        <a14:foregroundMark x1="92245" y1="50704" x2="11020" y2="57277"/>
                        <a14:foregroundMark x1="51701" y1="76761" x2="37007" y2="72183"/>
                        <a14:foregroundMark x1="37007" y1="72183" x2="11429" y2="47418"/>
                        <a14:foregroundMark x1="11429" y1="47418" x2="11020" y2="47418"/>
                        <a14:foregroundMark x1="59184" y1="49296" x2="22721" y2="51526"/>
                        <a14:foregroundMark x1="22721" y1="51526" x2="20816" y2="53052"/>
                        <a14:foregroundMark x1="87891" y1="46127" x2="40272" y2="51408"/>
                        <a14:foregroundMark x1="46259" y1="44249" x2="21224" y2="52817"/>
                        <a14:foregroundMark x1="39048" y1="42136" x2="29932" y2="48474"/>
                        <a14:foregroundMark x1="29932" y1="48474" x2="23265" y2="57981"/>
                        <a14:foregroundMark x1="23265" y1="57981" x2="23265" y2="63146"/>
                        <a14:foregroundMark x1="34150" y1="57629" x2="28844" y2="50704"/>
                        <a14:foregroundMark x1="28844" y1="50704" x2="28844" y2="50704"/>
                        <a14:foregroundMark x1="14694" y1="64554" x2="7619" y2="42723"/>
                        <a14:foregroundMark x1="18367" y1="26408" x2="10884" y2="32512"/>
                        <a14:foregroundMark x1="10884" y1="32512" x2="6395" y2="41901"/>
                        <a14:foregroundMark x1="6395" y1="41901" x2="6939" y2="44836"/>
                        <a14:foregroundMark x1="5442" y1="46127" x2="4626" y2="57981"/>
                        <a14:foregroundMark x1="4626" y1="57981" x2="10340" y2="69836"/>
                        <a14:foregroundMark x1="2585" y1="51761" x2="3265" y2="63146"/>
                        <a14:foregroundMark x1="16463" y1="49883" x2="15918" y2="60211"/>
                        <a14:foregroundMark x1="15918" y1="60211" x2="15918" y2="60211"/>
                        <a14:foregroundMark x1="68435" y1="58099" x2="60680" y2="67371"/>
                        <a14:foregroundMark x1="60680" y1="67371" x2="57007" y2="78286"/>
                        <a14:foregroundMark x1="57007" y1="78286" x2="57007" y2="79460"/>
                        <a14:foregroundMark x1="48980" y1="91432" x2="76463" y2="79695"/>
                        <a14:foregroundMark x1="96327" y1="67723" x2="95646" y2="47418"/>
                        <a14:foregroundMark x1="96327" y1="35681" x2="92517" y2="51761"/>
                        <a14:foregroundMark x1="49660" y1="3991" x2="73061" y2="16784"/>
                        <a14:foregroundMark x1="77415" y1="48592" x2="80544" y2="63732"/>
                        <a14:foregroundMark x1="96871" y1="43779" x2="95374" y2="53638"/>
                        <a14:foregroundMark x1="13741" y1="51995" x2="13741" y2="56573"/>
                        <a14:foregroundMark x1="49660" y1="97066" x2="50476" y2="96479"/>
                        <a14:foregroundMark x1="99255" y1="64789" x2="99320" y2="64319"/>
                        <a14:foregroundMark x1="98095" y1="73122" x2="99140" y2="65610"/>
                        <a14:foregroundMark x1="2993" y1="26174" x2="2041" y2="26643"/>
                        <a14:foregroundMark x1="3810" y1="25117" x2="2313" y2="25352"/>
                        <a14:backgroundMark x1="99728" y1="65023" x2="99728" y2="65023"/>
                        <a14:backgroundMark x1="99728" y1="64789" x2="99728" y2="656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59595"/>
            <a:ext cx="27952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72862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037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Meus </a:t>
            </a:r>
            <a:r>
              <a:rPr lang="en-US" dirty="0" err="1"/>
              <a:t>pontos</a:t>
            </a:r>
            <a:r>
              <a:rPr lang="en-US" dirty="0"/>
              <a:t> </a:t>
            </a:r>
            <a:r>
              <a:rPr lang="en-US" dirty="0" err="1"/>
              <a:t>preferidos</a:t>
            </a:r>
            <a:r>
              <a:rPr lang="en-US" dirty="0"/>
              <a:t>!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92124" y="1834425"/>
            <a:ext cx="10912288" cy="4692212"/>
          </a:xfrm>
        </p:spPr>
        <p:txBody>
          <a:bodyPr/>
          <a:lstStyle/>
          <a:p>
            <a:pPr fontAlgn="base"/>
            <a:r>
              <a:rPr lang="pt-BR" dirty="0"/>
              <a:t>Muitas facilidades voltadas à análise de dados (+18K bibliotecas)</a:t>
            </a:r>
          </a:p>
          <a:p>
            <a:pPr fontAlgn="base"/>
            <a:r>
              <a:rPr lang="pt-BR" dirty="0"/>
              <a:t>Diminui a barreira de uso de  recursos avançados para iniciantes</a:t>
            </a:r>
          </a:p>
          <a:p>
            <a:pPr fontAlgn="base"/>
            <a:r>
              <a:rPr lang="pt-BR" dirty="0"/>
              <a:t>Porta de entrada para novas metodologias no contexto de </a:t>
            </a:r>
            <a:r>
              <a:rPr lang="pt-BR" dirty="0" err="1"/>
              <a:t>analytics</a:t>
            </a:r>
            <a:endParaRPr lang="pt-BR" dirty="0"/>
          </a:p>
          <a:p>
            <a:pPr fontAlgn="base"/>
            <a:r>
              <a:rPr lang="pt-BR" dirty="0"/>
              <a:t>Comunidade com uma cultura de promoção a diversidade considerando níveis de conhecimento, áreas e públicos em geral</a:t>
            </a:r>
          </a:p>
          <a:p>
            <a:pPr fontAlgn="base"/>
            <a:r>
              <a:rPr lang="pt-BR" dirty="0" err="1"/>
              <a:t>Stickers</a:t>
            </a:r>
            <a:r>
              <a:rPr lang="pt-BR" dirty="0"/>
              <a:t>!</a:t>
            </a:r>
          </a:p>
          <a:p>
            <a:pPr fontAlgn="base"/>
            <a:endParaRPr lang="pt-BR" dirty="0"/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60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      </a:t>
            </a:r>
            <a:r>
              <a:rPr lang="en-US" dirty="0" err="1"/>
              <a:t>Flexdashboard</a:t>
            </a:r>
            <a:endParaRPr lang="en-US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76C85CE0-D300-A1A6-F8AC-D41EA78BBEC7}"/>
              </a:ext>
            </a:extLst>
          </p:cNvPr>
          <p:cNvSpPr/>
          <p:nvPr/>
        </p:nvSpPr>
        <p:spPr>
          <a:xfrm>
            <a:off x="3711889" y="6437447"/>
            <a:ext cx="4328116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Ref  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  <a:hlinkClick r:id="rId3"/>
              </a:rPr>
              <a:t>https://pkgs.rstudio.com/flexdashboard/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 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6AEC5A55-E7DA-92B3-E523-CDE4F5547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22" y="2614308"/>
            <a:ext cx="1269888" cy="353259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05CA0836-C1CC-F72D-EDE0-6E921CD78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943" y="1684019"/>
            <a:ext cx="1800000" cy="1860577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78F9E1A9-8E6C-1031-3582-962A380BC3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560" y="4027416"/>
            <a:ext cx="1800000" cy="1860577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1E62D10B-CA2A-4B07-3B25-B4B8A784B8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0041" y="4027416"/>
            <a:ext cx="1800000" cy="2025000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A5C1D97B-173F-A8FA-A10A-D6042292B2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6523" y="3960233"/>
            <a:ext cx="1800000" cy="202500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6398B0F9-A5DC-666A-FE59-A8C44EBFDB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9640" y="1601807"/>
            <a:ext cx="1800000" cy="2025000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3B30F245-1735-ED17-E72B-B99DE21466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92360" y="1731383"/>
            <a:ext cx="1981200" cy="2228850"/>
          </a:xfrm>
          <a:prstGeom prst="rect">
            <a:avLst/>
          </a:prstGeom>
        </p:spPr>
      </p:pic>
      <p:pic>
        <p:nvPicPr>
          <p:cNvPr id="41" name="Picture 6" descr="Description, Programming Languages, Similar Projects of Hex Stickers -  GitPlanet">
            <a:extLst>
              <a:ext uri="{FF2B5EF4-FFF2-40B4-BE49-F238E27FC236}">
                <a16:creationId xmlns:a16="http://schemas.microsoft.com/office/drawing/2014/main" id="{A01D4F72-BECE-DF9D-96A1-B07157D84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36" y="89115"/>
            <a:ext cx="969571" cy="112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19772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      Shiny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76C85CE0-D300-A1A6-F8AC-D41EA78BBEC7}"/>
              </a:ext>
            </a:extLst>
          </p:cNvPr>
          <p:cNvSpPr/>
          <p:nvPr/>
        </p:nvSpPr>
        <p:spPr>
          <a:xfrm>
            <a:off x="3711889" y="6437447"/>
            <a:ext cx="4328116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Ref.: 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  <a:hlinkClick r:id="rId3"/>
              </a:rPr>
              <a:t>https://shiny.rstudio.com/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 </a:t>
            </a:r>
          </a:p>
        </p:txBody>
      </p:sp>
      <p:pic>
        <p:nvPicPr>
          <p:cNvPr id="3" name="Picture 4" descr="RStudio swag">
            <a:extLst>
              <a:ext uri="{FF2B5EF4-FFF2-40B4-BE49-F238E27FC236}">
                <a16:creationId xmlns:a16="http://schemas.microsoft.com/office/drawing/2014/main" id="{5B9CC913-6262-564E-F656-CE0447BBD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33" y="133789"/>
            <a:ext cx="1415560" cy="141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R Shiny">
            <a:extLst>
              <a:ext uri="{FF2B5EF4-FFF2-40B4-BE49-F238E27FC236}">
                <a16:creationId xmlns:a16="http://schemas.microsoft.com/office/drawing/2014/main" id="{E204FB65-DF4E-DBEA-DAB5-431FA53C3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07" y="1414678"/>
            <a:ext cx="2760734" cy="169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6336A11-A285-6E77-8EC4-2B888E748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0134" y="3983748"/>
            <a:ext cx="1895366" cy="245282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9513D9A-A8AF-A33A-751C-65BE41D600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8420" y="1376128"/>
            <a:ext cx="2638793" cy="61921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6F7761B-7F11-5F31-C550-C4067EC6D3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736" y="1956728"/>
            <a:ext cx="2527528" cy="197519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E4B0C04-586A-198F-9CF5-26227C9C3E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9391" y="3282352"/>
            <a:ext cx="2662609" cy="21148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2B260B1-7244-9CA1-1A0D-B3FC1F369F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8929" y="3167822"/>
            <a:ext cx="3694046" cy="151648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6871C62-4772-33AF-D8C6-6E595ED0B7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3366" y="4684303"/>
            <a:ext cx="5227093" cy="168459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33C834B-DACB-1207-D224-356E29D458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16739" y="3618855"/>
            <a:ext cx="3954804" cy="1637325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EA1838E4-E8B0-3CB6-B102-43718354D0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8074" y="4291844"/>
            <a:ext cx="2958510" cy="200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34109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Obrigada</a:t>
            </a:r>
            <a:r>
              <a:rPr lang="en-US" dirty="0"/>
              <a:t>! E </a:t>
            </a:r>
            <a:r>
              <a:rPr lang="en-US" dirty="0" err="1"/>
              <a:t>até</a:t>
            </a:r>
            <a:r>
              <a:rPr lang="en-US" dirty="0"/>
              <a:t> as </a:t>
            </a:r>
            <a:r>
              <a:rPr lang="en-US" dirty="0" err="1"/>
              <a:t>próximas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;)</a:t>
            </a:r>
            <a:endParaRPr lang="en-US" dirty="0"/>
          </a:p>
        </p:txBody>
      </p:sp>
      <p:sp>
        <p:nvSpPr>
          <p:cNvPr id="5" name="Folded Corner 4"/>
          <p:cNvSpPr/>
          <p:nvPr/>
        </p:nvSpPr>
        <p:spPr>
          <a:xfrm>
            <a:off x="2178787" y="8353095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293509C-8C4D-CDF3-2A78-A3FAE171C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759" y="191068"/>
            <a:ext cx="836411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0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8935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– John Doe</a:t>
            </a:r>
          </a:p>
        </p:txBody>
      </p:sp>
    </p:spTree>
    <p:extLst>
      <p:ext uri="{BB962C8B-B14F-4D97-AF65-F5344CB8AC3E}">
        <p14:creationId xmlns:p14="http://schemas.microsoft.com/office/powerpoint/2010/main" val="41829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Bullet Points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Short and clear bullets placed here</a:t>
            </a:r>
          </a:p>
          <a:p>
            <a:r>
              <a:rPr lang="en-US" dirty="0"/>
              <a:t>If you have longer statements</a:t>
            </a:r>
          </a:p>
          <a:p>
            <a:r>
              <a:rPr lang="en-US" dirty="0"/>
              <a:t>Please use the master slide created for that</a:t>
            </a:r>
          </a:p>
          <a:p>
            <a:r>
              <a:rPr lang="en-US" dirty="0"/>
              <a:t>4th statement here</a:t>
            </a:r>
          </a:p>
          <a:p>
            <a:r>
              <a:rPr lang="en-US" dirty="0"/>
              <a:t>If need more than 5 bullets, please create another slide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04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Make sure these items need numerical ordering</a:t>
            </a:r>
          </a:p>
          <a:p>
            <a:r>
              <a:rPr lang="en-US" dirty="0"/>
              <a:t>If not, please use the bullet points template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endParaRPr lang="en-US" dirty="0"/>
          </a:p>
        </p:txBody>
      </p:sp>
      <p:sp>
        <p:nvSpPr>
          <p:cNvPr id="4" name="Folded Corner 3"/>
          <p:cNvSpPr/>
          <p:nvPr/>
        </p:nvSpPr>
        <p:spPr>
          <a:xfrm>
            <a:off x="1865966" y="8256842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of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points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</a:p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next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number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list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44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</p:txBody>
      </p:sp>
    </p:spTree>
    <p:extLst>
      <p:ext uri="{BB962C8B-B14F-4D97-AF65-F5344CB8AC3E}">
        <p14:creationId xmlns:p14="http://schemas.microsoft.com/office/powerpoint/2010/main" val="190659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556763"/>
              </p:ext>
            </p:extLst>
          </p:nvPr>
        </p:nvGraphicFramePr>
        <p:xfrm>
          <a:off x="1620216" y="1793089"/>
          <a:ext cx="8951568" cy="4276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5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5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9102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Folded Corner 3"/>
          <p:cNvSpPr/>
          <p:nvPr/>
        </p:nvSpPr>
        <p:spPr>
          <a:xfrm>
            <a:off x="1962219" y="8401221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default,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table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appears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all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at once. 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01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Diagrams or Image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974" y="1856198"/>
            <a:ext cx="6414052" cy="444431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4469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Olha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o meu notebook (: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15AF446-B5B5-22F0-3546-B4ACCA446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4" t="4757"/>
          <a:stretch/>
        </p:blipFill>
        <p:spPr>
          <a:xfrm>
            <a:off x="3265715" y="1989493"/>
            <a:ext cx="5308270" cy="37894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2725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Short description of above image, diagram or graphic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094" y="499408"/>
            <a:ext cx="5127812" cy="355307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78787" y="8353095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29604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if you have a question you want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</p:spTree>
    <p:extLst>
      <p:ext uri="{BB962C8B-B14F-4D97-AF65-F5344CB8AC3E}">
        <p14:creationId xmlns:p14="http://schemas.microsoft.com/office/powerpoint/2010/main" val="139633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83447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4" grpId="0" build="p"/>
      <p:bldP spid="5" grpId="0" build="p"/>
      <p:bldP spid="6" grpId="0"/>
      <p:bldP spid="7" grpId="0" build="p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Agrupar 15">
            <a:extLst>
              <a:ext uri="{FF2B5EF4-FFF2-40B4-BE49-F238E27FC236}">
                <a16:creationId xmlns:a16="http://schemas.microsoft.com/office/drawing/2014/main" id="{563CF378-D639-9F50-2384-4AEDDF95DAF9}"/>
              </a:ext>
            </a:extLst>
          </p:cNvPr>
          <p:cNvGrpSpPr/>
          <p:nvPr/>
        </p:nvGrpSpPr>
        <p:grpSpPr>
          <a:xfrm>
            <a:off x="4191876" y="2659595"/>
            <a:ext cx="3240000" cy="3240000"/>
            <a:chOff x="4477626" y="2710747"/>
            <a:chExt cx="3240000" cy="324000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92857FAA-4F17-B4A3-E653-8B90E0A94F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7900" y="2830109"/>
              <a:ext cx="2592000" cy="2997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2D4D5CE6-9115-732B-209E-E35BE41642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7626" y="2710747"/>
              <a:ext cx="3240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com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mais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uma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variável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232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Então</a:t>
            </a:r>
            <a:r>
              <a:rPr lang="en-US" dirty="0"/>
              <a:t>,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lá</a:t>
            </a:r>
            <a:r>
              <a:rPr lang="en-US" dirty="0"/>
              <a:t>?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6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D4055AD1-E646-A2FB-EAD2-3EB598D9B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651" y="1719478"/>
            <a:ext cx="4340495" cy="419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AFDA83B-6ADF-A69D-4190-17C6B96261AF}"/>
              </a:ext>
            </a:extLst>
          </p:cNvPr>
          <p:cNvSpPr txBox="1"/>
          <p:nvPr/>
        </p:nvSpPr>
        <p:spPr>
          <a:xfrm>
            <a:off x="3774550" y="5991458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4386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34209"/>
            <a:ext cx="10515600" cy="1333968"/>
          </a:xfrm>
        </p:spPr>
        <p:txBody>
          <a:bodyPr/>
          <a:lstStyle/>
          <a:p>
            <a:r>
              <a:rPr lang="en-US" dirty="0" err="1"/>
              <a:t>Organizaçao</a:t>
            </a:r>
            <a:r>
              <a:rPr lang="en-US" dirty="0"/>
              <a:t> </a:t>
            </a:r>
            <a:r>
              <a:rPr lang="en-US" dirty="0" err="1"/>
              <a:t>deste</a:t>
            </a:r>
            <a:r>
              <a:rPr lang="en-US" dirty="0"/>
              <a:t> </a:t>
            </a:r>
            <a:r>
              <a:rPr lang="en-US" dirty="0" err="1"/>
              <a:t>curso</a:t>
            </a:r>
            <a:endParaRPr lang="en-US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>
            <a:grpSpLocks noChangeAspect="1"/>
          </p:cNvGrpSpPr>
          <p:nvPr/>
        </p:nvGrpSpPr>
        <p:grpSpPr>
          <a:xfrm>
            <a:off x="4411824" y="3262034"/>
            <a:ext cx="2880000" cy="2861636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18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78DA3DF6-6F77-AD17-E9DF-0411AE3F9271}"/>
              </a:ext>
            </a:extLst>
          </p:cNvPr>
          <p:cNvSpPr/>
          <p:nvPr/>
        </p:nvSpPr>
        <p:spPr>
          <a:xfrm>
            <a:off x="259615" y="1737825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A5E5C7D-B276-3EE8-BEDC-067443B26C6F}"/>
              </a:ext>
            </a:extLst>
          </p:cNvPr>
          <p:cNvSpPr/>
          <p:nvPr/>
        </p:nvSpPr>
        <p:spPr>
          <a:xfrm>
            <a:off x="3296266" y="1708894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B310769-8D21-CD54-D99A-1C40CB16A195}"/>
              </a:ext>
            </a:extLst>
          </p:cNvPr>
          <p:cNvSpPr/>
          <p:nvPr/>
        </p:nvSpPr>
        <p:spPr>
          <a:xfrm>
            <a:off x="6292188" y="1740763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 que </a:t>
            </a:r>
            <a:r>
              <a:rPr lang="en-US" dirty="0" err="1"/>
              <a:t>serão</a:t>
            </a:r>
            <a:r>
              <a:rPr lang="en-US" dirty="0"/>
              <a:t> </a:t>
            </a:r>
            <a:r>
              <a:rPr lang="en-US" dirty="0" err="1"/>
              <a:t>abordados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0F6DD2A-D177-458D-FA25-9D5D243B1704}"/>
              </a:ext>
            </a:extLst>
          </p:cNvPr>
          <p:cNvSpPr txBox="1">
            <a:spLocks/>
          </p:cNvSpPr>
          <p:nvPr/>
        </p:nvSpPr>
        <p:spPr>
          <a:xfrm>
            <a:off x="259614" y="3795561"/>
            <a:ext cx="2572970" cy="1364846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importação</a:t>
            </a:r>
            <a:endParaRPr lang="en-US" sz="2400" dirty="0"/>
          </a:p>
          <a:p>
            <a:pPr indent="292698">
              <a:lnSpc>
                <a:spcPts val="3360"/>
              </a:lnSpc>
            </a:pPr>
            <a:r>
              <a:rPr lang="pt-BR" sz="2400" dirty="0"/>
              <a:t>exploração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4D62E98-44F9-B73B-6A12-03D82AE30C51}"/>
              </a:ext>
            </a:extLst>
          </p:cNvPr>
          <p:cNvSpPr txBox="1">
            <a:spLocks/>
          </p:cNvSpPr>
          <p:nvPr/>
        </p:nvSpPr>
        <p:spPr>
          <a:xfrm>
            <a:off x="3236352" y="3723554"/>
            <a:ext cx="2670209" cy="1324439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transformação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visualização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8317D0E5-B4FA-4756-B4F7-84CE72687EDA}"/>
              </a:ext>
            </a:extLst>
          </p:cNvPr>
          <p:cNvSpPr txBox="1">
            <a:spLocks/>
          </p:cNvSpPr>
          <p:nvPr/>
        </p:nvSpPr>
        <p:spPr>
          <a:xfrm>
            <a:off x="6465522" y="3628353"/>
            <a:ext cx="2548961" cy="1551008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pré-processamento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modelagem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18D6540-EBE2-A3FF-B291-53B7FDCCF542}"/>
              </a:ext>
            </a:extLst>
          </p:cNvPr>
          <p:cNvSpPr/>
          <p:nvPr/>
        </p:nvSpPr>
        <p:spPr>
          <a:xfrm>
            <a:off x="274736" y="1745793"/>
            <a:ext cx="2684879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Descritivos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D4D1DC6-86FE-B08D-413B-5BD46E9F7FE6}"/>
              </a:ext>
            </a:extLst>
          </p:cNvPr>
          <p:cNvSpPr/>
          <p:nvPr/>
        </p:nvSpPr>
        <p:spPr>
          <a:xfrm>
            <a:off x="3255538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Diagnósticos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2D95CEF-2998-850E-F72F-BA8F9D11D942}"/>
              </a:ext>
            </a:extLst>
          </p:cNvPr>
          <p:cNvSpPr/>
          <p:nvPr/>
        </p:nvSpPr>
        <p:spPr>
          <a:xfrm>
            <a:off x="6292189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Preditivos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3778B66-E642-7457-4A26-C216CB4BD325}"/>
              </a:ext>
            </a:extLst>
          </p:cNvPr>
          <p:cNvSpPr/>
          <p:nvPr/>
        </p:nvSpPr>
        <p:spPr>
          <a:xfrm>
            <a:off x="9232385" y="1757100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AB4A794-E590-BC13-17F3-5C4E3A5785A8}"/>
              </a:ext>
            </a:extLst>
          </p:cNvPr>
          <p:cNvSpPr/>
          <p:nvPr/>
        </p:nvSpPr>
        <p:spPr>
          <a:xfrm>
            <a:off x="9217264" y="1745793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Prescritivos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C30BE593-7298-D15A-E142-E96F89A3F13D}"/>
              </a:ext>
            </a:extLst>
          </p:cNvPr>
          <p:cNvSpPr txBox="1">
            <a:spLocks/>
          </p:cNvSpPr>
          <p:nvPr/>
        </p:nvSpPr>
        <p:spPr>
          <a:xfrm>
            <a:off x="9014483" y="3795561"/>
            <a:ext cx="2917902" cy="806913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experimentação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comunicação</a:t>
            </a:r>
          </a:p>
          <a:p>
            <a:pPr indent="292698">
              <a:lnSpc>
                <a:spcPts val="3360"/>
              </a:lnSpc>
            </a:pPr>
            <a:endParaRPr lang="pt-BR" sz="2400" dirty="0"/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1C910E9F-C1A5-CE99-FCF4-82C69A723215}"/>
              </a:ext>
            </a:extLst>
          </p:cNvPr>
          <p:cNvSpPr txBox="1">
            <a:spLocks/>
          </p:cNvSpPr>
          <p:nvPr/>
        </p:nvSpPr>
        <p:spPr>
          <a:xfrm>
            <a:off x="140392" y="2539702"/>
            <a:ext cx="2580778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o que aconteceu?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085EFA1C-FFE2-F26F-901A-AA004EB9173E}"/>
              </a:ext>
            </a:extLst>
          </p:cNvPr>
          <p:cNvSpPr txBox="1">
            <a:spLocks/>
          </p:cNvSpPr>
          <p:nvPr/>
        </p:nvSpPr>
        <p:spPr>
          <a:xfrm>
            <a:off x="3296265" y="2514974"/>
            <a:ext cx="2580778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como aconteceu?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3ED3094E-C4F9-7C06-30F8-E5164CDAE4F9}"/>
              </a:ext>
            </a:extLst>
          </p:cNvPr>
          <p:cNvSpPr txBox="1">
            <a:spLocks/>
          </p:cNvSpPr>
          <p:nvPr/>
        </p:nvSpPr>
        <p:spPr>
          <a:xfrm>
            <a:off x="6004736" y="2580958"/>
            <a:ext cx="2948559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o que irá acontecer?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87EB912A-CEA1-F8D1-11E0-0C9740B39F6E}"/>
              </a:ext>
            </a:extLst>
          </p:cNvPr>
          <p:cNvSpPr txBox="1">
            <a:spLocks/>
          </p:cNvSpPr>
          <p:nvPr/>
        </p:nvSpPr>
        <p:spPr>
          <a:xfrm>
            <a:off x="9123434" y="2556249"/>
            <a:ext cx="2700000" cy="939357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como causar o efeito desejado?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18A9971-7661-B157-B9D1-3E31E0416226}"/>
              </a:ext>
            </a:extLst>
          </p:cNvPr>
          <p:cNvSpPr/>
          <p:nvPr/>
        </p:nvSpPr>
        <p:spPr>
          <a:xfrm>
            <a:off x="274736" y="5888452"/>
            <a:ext cx="11642528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</a:t>
            </a:r>
          </a:p>
        </p:txBody>
      </p:sp>
      <p:pic>
        <p:nvPicPr>
          <p:cNvPr id="4" name="Gráfico 3" descr="Contorno de rosto com olho piscando com preenchimento sólido">
            <a:extLst>
              <a:ext uri="{FF2B5EF4-FFF2-40B4-BE49-F238E27FC236}">
                <a16:creationId xmlns:a16="http://schemas.microsoft.com/office/drawing/2014/main" id="{4C8FB262-03F0-B858-B9FA-6FF809AE5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4736" y="5888452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7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  <p:bldP spid="2" grpId="0"/>
      <p:bldP spid="5" grpId="0" build="p"/>
      <p:bldP spid="6" grpId="0" build="p"/>
      <p:bldP spid="16" grpId="0" build="p"/>
      <p:bldP spid="20" grpId="0" animBg="1"/>
      <p:bldP spid="21" grpId="0" animBg="1"/>
      <p:bldP spid="22" grpId="0" animBg="1"/>
      <p:bldP spid="15" grpId="0" animBg="1"/>
      <p:bldP spid="23" grpId="0" animBg="1"/>
      <p:bldP spid="24" grpId="0" build="p"/>
      <p:bldP spid="28" grpId="0" build="p"/>
      <p:bldP spid="29" grpId="0" build="p"/>
      <p:bldP spid="30" grpId="0" build="p"/>
      <p:bldP spid="31" grpId="0" build="p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7151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 err="1"/>
              <a:t>Guia</a:t>
            </a:r>
            <a:r>
              <a:rPr lang="en-US" dirty="0"/>
              <a:t> de </a:t>
            </a:r>
            <a:r>
              <a:rPr lang="en-US" dirty="0" err="1"/>
              <a:t>Bolso</a:t>
            </a:r>
            <a:br>
              <a:rPr lang="en-US" dirty="0"/>
            </a:br>
            <a:r>
              <a:rPr lang="en-US" dirty="0" err="1"/>
              <a:t>Introdução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R e RStudio</a:t>
            </a:r>
          </a:p>
        </p:txBody>
      </p:sp>
      <p:pic>
        <p:nvPicPr>
          <p:cNvPr id="1026" name="Picture 2" descr="RStudio sticker | RStudio swag">
            <a:extLst>
              <a:ext uri="{FF2B5EF4-FFF2-40B4-BE49-F238E27FC236}">
                <a16:creationId xmlns:a16="http://schemas.microsoft.com/office/drawing/2014/main" id="{22EA659E-5096-709C-12CE-2B6147CFE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905" y="3534341"/>
            <a:ext cx="2487930" cy="248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E42F4E34-BBE0-2CDF-68B3-894EB0AC6885}"/>
              </a:ext>
            </a:extLst>
          </p:cNvPr>
          <p:cNvGrpSpPr/>
          <p:nvPr/>
        </p:nvGrpSpPr>
        <p:grpSpPr>
          <a:xfrm>
            <a:off x="1923563" y="3584351"/>
            <a:ext cx="2431486" cy="2415982"/>
            <a:chOff x="4686144" y="3842204"/>
            <a:chExt cx="2431486" cy="2415982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A42E9A62-80C2-5403-00F5-B3C0C5DF6A31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7" name="Hexágono 16">
                <a:extLst>
                  <a:ext uri="{FF2B5EF4-FFF2-40B4-BE49-F238E27FC236}">
                    <a16:creationId xmlns:a16="http://schemas.microsoft.com/office/drawing/2014/main" id="{3D64450E-CAE7-6F95-81BA-5CCB40C74B7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8" name="Picture 2" descr="RStudio sticker | RStudio swag">
                <a:extLst>
                  <a:ext uri="{FF2B5EF4-FFF2-40B4-BE49-F238E27FC236}">
                    <a16:creationId xmlns:a16="http://schemas.microsoft.com/office/drawing/2014/main" id="{1B11057F-66FB-C72A-92CC-41430022B0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23B05204-75FE-0DFD-2959-01A0DA66D1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C112E75B-6ED4-F4D8-555B-42849B4CD4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562448D-636B-D2BC-AD96-ADADEF5614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2" descr="RStudio sticker | RStudio swag">
              <a:extLst>
                <a:ext uri="{FF2B5EF4-FFF2-40B4-BE49-F238E27FC236}">
                  <a16:creationId xmlns:a16="http://schemas.microsoft.com/office/drawing/2014/main" id="{C090AE11-E2E1-ABFD-9F07-93C0A1A02E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RStudio swag">
            <a:extLst>
              <a:ext uri="{FF2B5EF4-FFF2-40B4-BE49-F238E27FC236}">
                <a16:creationId xmlns:a16="http://schemas.microsoft.com/office/drawing/2014/main" id="{5C685797-5ED7-4AD9-A1D5-41C697AF7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573" y="3550399"/>
            <a:ext cx="2449096" cy="244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811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3B44DDD-6660-4502-F084-C60793808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13" y="1546812"/>
            <a:ext cx="5055987" cy="46176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AD3BF21-ADA5-08E5-BF03-BF094E0BD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227" y="2581635"/>
            <a:ext cx="6136360" cy="39452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603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7DAE21EC-E07F-731A-C377-D9BFC10FEE1A}"/>
              </a:ext>
            </a:extLst>
          </p:cNvPr>
          <p:cNvSpPr/>
          <p:nvPr/>
        </p:nvSpPr>
        <p:spPr>
          <a:xfrm>
            <a:off x="546484" y="2873194"/>
            <a:ext cx="4276173" cy="180734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4DB18BF-017A-BCE0-CDDA-B7D0F847E902}"/>
              </a:ext>
            </a:extLst>
          </p:cNvPr>
          <p:cNvSpPr txBox="1"/>
          <p:nvPr/>
        </p:nvSpPr>
        <p:spPr>
          <a:xfrm>
            <a:off x="8942054" y="2635348"/>
            <a:ext cx="22981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Computação/ 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Tecnologia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3B28FE7-3926-478D-36B3-AE515A104897}"/>
              </a:ext>
            </a:extLst>
          </p:cNvPr>
          <p:cNvSpPr txBox="1"/>
          <p:nvPr/>
        </p:nvSpPr>
        <p:spPr>
          <a:xfrm>
            <a:off x="5929592" y="2635348"/>
            <a:ext cx="22169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Matemática/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Estatística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96A71F-5FC7-E3DB-BAF5-D237B2901163}"/>
              </a:ext>
            </a:extLst>
          </p:cNvPr>
          <p:cNvSpPr txBox="1"/>
          <p:nvPr/>
        </p:nvSpPr>
        <p:spPr>
          <a:xfrm>
            <a:off x="7114078" y="5005249"/>
            <a:ext cx="27514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Área da Especialidade sob estudo</a:t>
            </a: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F4BE2405-E398-475D-1E0D-A3E0AE6C2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82384" y="3285880"/>
            <a:ext cx="920907" cy="136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C4E94009-2735-D98C-ED28-B0F8D9E302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6273128"/>
              </p:ext>
            </p:extLst>
          </p:nvPr>
        </p:nvGraphicFramePr>
        <p:xfrm>
          <a:off x="1708920" y="2932188"/>
          <a:ext cx="3178326" cy="2231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09990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6" grpId="0" animBg="1"/>
      <p:bldGraphic spid="18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RStudio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64D40C8-7AF3-4E9D-775D-5DD53804C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41" y="1414678"/>
            <a:ext cx="5274585" cy="471035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C6DED57-BA9C-C37F-3717-84948A509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159" y="1884827"/>
            <a:ext cx="5769428" cy="35584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E140A6B-FB5D-E873-4F7A-C27B04F61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619" y="4012908"/>
            <a:ext cx="2625695" cy="275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866207-9460-9E99-95C7-3104A6170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28" y="1654520"/>
            <a:ext cx="5630165" cy="450643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C46B471-1357-3BCA-E524-09EB6A9B4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081" y="1996563"/>
            <a:ext cx="6159275" cy="331457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3333D18-8C70-0E6A-F2A4-78D898BD2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0416" y="2716718"/>
            <a:ext cx="1236978" cy="383398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EEF1D24-EC81-4386-A879-1874AC9AAA83}"/>
              </a:ext>
            </a:extLst>
          </p:cNvPr>
          <p:cNvSpPr txBox="1">
            <a:spLocks/>
          </p:cNvSpPr>
          <p:nvPr/>
        </p:nvSpPr>
        <p:spPr>
          <a:xfrm>
            <a:off x="2976810" y="67032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♥ (Posit)</a:t>
            </a:r>
          </a:p>
        </p:txBody>
      </p:sp>
      <p:pic>
        <p:nvPicPr>
          <p:cNvPr id="1026" name="Picture 2" descr="RStudio is becoming Posit - RStudio">
            <a:extLst>
              <a:ext uri="{FF2B5EF4-FFF2-40B4-BE49-F238E27FC236}">
                <a16:creationId xmlns:a16="http://schemas.microsoft.com/office/drawing/2014/main" id="{1CE6E5B9-A51E-4EFF-A9B0-33CD354B3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738" y="4987015"/>
            <a:ext cx="2976977" cy="156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76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Paines</a:t>
            </a:r>
            <a:r>
              <a:rPr lang="en-US" dirty="0"/>
              <a:t> do RStudio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BF8E5B29-159D-4CDB-BE79-4D5693D65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630" y="1587983"/>
            <a:ext cx="7374060" cy="504504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20646886-B4E6-54EF-4177-7AAD9D140DA5}"/>
              </a:ext>
            </a:extLst>
          </p:cNvPr>
          <p:cNvSpPr/>
          <p:nvPr/>
        </p:nvSpPr>
        <p:spPr>
          <a:xfrm>
            <a:off x="2112082" y="2098317"/>
            <a:ext cx="3780000" cy="1656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 err="1">
                <a:solidFill>
                  <a:srgbClr val="C00000"/>
                </a:solidFill>
              </a:rPr>
              <a:t>Source</a:t>
            </a:r>
            <a:endParaRPr lang="pt-BR" dirty="0">
              <a:solidFill>
                <a:srgbClr val="C00000"/>
              </a:solidFill>
            </a:endParaRP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7AA3174-C9B6-31CB-B94C-4214A8E4DAFE}"/>
              </a:ext>
            </a:extLst>
          </p:cNvPr>
          <p:cNvSpPr/>
          <p:nvPr/>
        </p:nvSpPr>
        <p:spPr>
          <a:xfrm>
            <a:off x="2112083" y="3754317"/>
            <a:ext cx="3779999" cy="28787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>
                <a:solidFill>
                  <a:srgbClr val="C00000"/>
                </a:solidFill>
              </a:rPr>
              <a:t>Console / Terminal / Jobs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5146C64-7FF8-646F-9B59-ED9413340B3D}"/>
              </a:ext>
            </a:extLst>
          </p:cNvPr>
          <p:cNvSpPr/>
          <p:nvPr/>
        </p:nvSpPr>
        <p:spPr>
          <a:xfrm>
            <a:off x="5892083" y="2098317"/>
            <a:ext cx="3599094" cy="16559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 err="1">
                <a:solidFill>
                  <a:srgbClr val="C00000"/>
                </a:solidFill>
              </a:rPr>
              <a:t>Environment</a:t>
            </a:r>
            <a:r>
              <a:rPr lang="pt-BR" dirty="0">
                <a:solidFill>
                  <a:srgbClr val="C00000"/>
                </a:solidFill>
              </a:rPr>
              <a:t> 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C2592DD-82DD-6647-0CD5-10CBB71EE4AB}"/>
              </a:ext>
            </a:extLst>
          </p:cNvPr>
          <p:cNvSpPr/>
          <p:nvPr/>
        </p:nvSpPr>
        <p:spPr>
          <a:xfrm>
            <a:off x="5892083" y="3754315"/>
            <a:ext cx="3599094" cy="28787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>
                <a:solidFill>
                  <a:srgbClr val="C00000"/>
                </a:solidFill>
              </a:rPr>
              <a:t>Histórico (</a:t>
            </a:r>
            <a:r>
              <a:rPr lang="pt-BR" dirty="0" err="1">
                <a:solidFill>
                  <a:srgbClr val="C00000"/>
                </a:solidFill>
              </a:rPr>
              <a:t>History</a:t>
            </a:r>
            <a:r>
              <a:rPr lang="pt-BR" dirty="0">
                <a:solidFill>
                  <a:srgbClr val="C00000"/>
                </a:solidFill>
              </a:rPr>
              <a:t>)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Arquivos (Files)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Gráficos (</a:t>
            </a:r>
            <a:r>
              <a:rPr lang="pt-BR" dirty="0" err="1">
                <a:solidFill>
                  <a:srgbClr val="C00000"/>
                </a:solidFill>
              </a:rPr>
              <a:t>Plots</a:t>
            </a:r>
            <a:r>
              <a:rPr lang="pt-BR" dirty="0">
                <a:solidFill>
                  <a:srgbClr val="C00000"/>
                </a:solidFill>
              </a:rPr>
              <a:t>)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Bibliotecas (</a:t>
            </a:r>
            <a:r>
              <a:rPr lang="pt-BR" dirty="0" err="1">
                <a:solidFill>
                  <a:srgbClr val="C00000"/>
                </a:solidFill>
              </a:rPr>
              <a:t>Packages</a:t>
            </a:r>
            <a:r>
              <a:rPr lang="pt-BR" dirty="0">
                <a:solidFill>
                  <a:srgbClr val="C00000"/>
                </a:solidFill>
              </a:rPr>
              <a:t>) 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Ajuda (Help)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37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Dica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!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A7ADFCC-B6F6-6BA1-CC7A-352494CE409A}"/>
              </a:ext>
            </a:extLst>
          </p:cNvPr>
          <p:cNvSpPr txBox="1"/>
          <p:nvPr/>
        </p:nvSpPr>
        <p:spPr>
          <a:xfrm>
            <a:off x="938426" y="2100725"/>
            <a:ext cx="4315968" cy="34778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Citando John Chambers </a:t>
            </a:r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(criador da linguagem S e membro da organização que mantêm o R):</a:t>
            </a:r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endParaRPr lang="pt-BR" sz="2000" dirty="0"/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“Para entender a programação em R dois slogans são interessantes:</a:t>
            </a:r>
          </a:p>
          <a:p>
            <a:pPr marL="276" algn="ctr" fontAlgn="ctr"/>
            <a:endParaRPr lang="pt-BR" sz="2000" dirty="0"/>
          </a:p>
          <a:p>
            <a:pPr marL="343176" indent="-342900" algn="ctr" fontAlgn="ctr">
              <a:buFont typeface="Wingdings" panose="05000000000000000000" pitchFamily="2" charset="2"/>
              <a:buChar char="ü"/>
            </a:pPr>
            <a:r>
              <a:rPr lang="pt-BR" sz="2000" b="1" dirty="0"/>
              <a:t>Tudo o que existe no R é um objeto</a:t>
            </a:r>
          </a:p>
          <a:p>
            <a:pPr marL="276" algn="ctr" fontAlgn="ctr"/>
            <a:endParaRPr lang="pt-BR" sz="2000" b="1" dirty="0"/>
          </a:p>
          <a:p>
            <a:pPr marL="343176" indent="-342900" algn="ctr" fontAlgn="ctr">
              <a:buFont typeface="Wingdings" panose="05000000000000000000" pitchFamily="2" charset="2"/>
              <a:buChar char="ü"/>
            </a:pPr>
            <a:r>
              <a:rPr lang="pt-BR" sz="2000" b="1" dirty="0"/>
              <a:t>Tudo o que acontece, é uma chamada de função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B3252D1-62EF-3F27-E073-F4D9CC4F8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52985"/>
            <a:ext cx="3133870" cy="472952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41F1715-F3A9-150D-6B03-FB5BF4BC64E1}"/>
              </a:ext>
            </a:extLst>
          </p:cNvPr>
          <p:cNvSpPr txBox="1"/>
          <p:nvPr/>
        </p:nvSpPr>
        <p:spPr>
          <a:xfrm>
            <a:off x="9869038" y="4518776"/>
            <a:ext cx="17024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As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bibliotecas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dão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acesso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a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novas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funções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  <a:sym typeface="Wingdings" panose="05000000000000000000" pitchFamily="2" charset="2"/>
              </a:rPr>
              <a:t></a:t>
            </a:r>
            <a:endParaRPr lang="en-US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D30B7C5-E8F2-0F9B-6479-E2E88DE35F92}"/>
              </a:ext>
            </a:extLst>
          </p:cNvPr>
          <p:cNvSpPr txBox="1"/>
          <p:nvPr/>
        </p:nvSpPr>
        <p:spPr>
          <a:xfrm>
            <a:off x="9869037" y="2100725"/>
            <a:ext cx="17024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Objetos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carregados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na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nossa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sessão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atual</a:t>
            </a:r>
            <a:endParaRPr lang="en-US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Triângulo isósceles 11">
            <a:extLst>
              <a:ext uri="{FF2B5EF4-FFF2-40B4-BE49-F238E27FC236}">
                <a16:creationId xmlns:a16="http://schemas.microsoft.com/office/drawing/2014/main" id="{762D1820-F550-5854-224B-4AB0748BFF40}"/>
              </a:ext>
            </a:extLst>
          </p:cNvPr>
          <p:cNvSpPr/>
          <p:nvPr/>
        </p:nvSpPr>
        <p:spPr>
          <a:xfrm rot="5400000">
            <a:off x="8493237" y="2339825"/>
            <a:ext cx="1931463" cy="557784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81C2BBB0-DCE7-C457-9404-9D90F55C8422}"/>
              </a:ext>
            </a:extLst>
          </p:cNvPr>
          <p:cNvSpPr/>
          <p:nvPr/>
        </p:nvSpPr>
        <p:spPr>
          <a:xfrm rot="5400000">
            <a:off x="8069839" y="4707239"/>
            <a:ext cx="2792767" cy="557784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75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10" grpId="0"/>
      <p:bldP spid="11" grpId="0"/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962" y="89115"/>
            <a:ext cx="11282798" cy="1325563"/>
          </a:xfrm>
        </p:spPr>
        <p:txBody>
          <a:bodyPr>
            <a:normAutofit/>
          </a:bodyPr>
          <a:lstStyle/>
          <a:p>
            <a:r>
              <a:rPr lang="en-US" dirty="0" err="1"/>
              <a:t>Bibliotecas</a:t>
            </a:r>
            <a:r>
              <a:rPr lang="en-US" dirty="0"/>
              <a:t> (libraries) / </a:t>
            </a:r>
            <a:r>
              <a:rPr lang="en-US" dirty="0" err="1"/>
              <a:t>Pacotes</a:t>
            </a:r>
            <a:r>
              <a:rPr lang="en-US" dirty="0"/>
              <a:t> (packages)</a:t>
            </a:r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FF81B83F-4337-8DE0-BE2F-55FA339F3F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"/>
          <a:stretch/>
        </p:blipFill>
        <p:spPr>
          <a:xfrm>
            <a:off x="7374820" y="2217537"/>
            <a:ext cx="4121339" cy="38586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175F06C2-5266-FE6F-E979-A9328252C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61" y="1929618"/>
            <a:ext cx="6501297" cy="443446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3078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Estrutura</a:t>
            </a:r>
            <a:r>
              <a:rPr lang="en-US" dirty="0"/>
              <a:t> do Help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C0D60D8E-F6D7-98BB-F689-12FDDF78A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17" y="1986524"/>
            <a:ext cx="3608754" cy="421148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78E3F18-B4DE-EA82-DAAE-B2D796767BBC}"/>
              </a:ext>
            </a:extLst>
          </p:cNvPr>
          <p:cNvSpPr/>
          <p:nvPr/>
        </p:nvSpPr>
        <p:spPr>
          <a:xfrm>
            <a:off x="321141" y="4591493"/>
            <a:ext cx="1227906" cy="2002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41122E2-E56C-B69E-FFA3-9294CC34865B}"/>
              </a:ext>
            </a:extLst>
          </p:cNvPr>
          <p:cNvSpPr/>
          <p:nvPr/>
        </p:nvSpPr>
        <p:spPr>
          <a:xfrm>
            <a:off x="321141" y="4840993"/>
            <a:ext cx="3096072" cy="2336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C627882-DEBC-D320-8535-0175FFD4C157}"/>
              </a:ext>
            </a:extLst>
          </p:cNvPr>
          <p:cNvSpPr/>
          <p:nvPr/>
        </p:nvSpPr>
        <p:spPr>
          <a:xfrm>
            <a:off x="321141" y="5132182"/>
            <a:ext cx="3393889" cy="10012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1AEAA45-5F68-8156-C932-AC088B079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979" y="2327949"/>
            <a:ext cx="3551662" cy="33621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EC5160D7-933C-570A-CDFC-8EED0E075600}"/>
              </a:ext>
            </a:extLst>
          </p:cNvPr>
          <p:cNvSpPr/>
          <p:nvPr/>
        </p:nvSpPr>
        <p:spPr>
          <a:xfrm>
            <a:off x="4260979" y="2282924"/>
            <a:ext cx="1264465" cy="12866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B897EDD-FC41-1154-4C2D-F5013D7AE737}"/>
              </a:ext>
            </a:extLst>
          </p:cNvPr>
          <p:cNvSpPr/>
          <p:nvPr/>
        </p:nvSpPr>
        <p:spPr>
          <a:xfrm>
            <a:off x="4260979" y="3595186"/>
            <a:ext cx="3537520" cy="6528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1ADA4E0-43E3-108B-9E69-C9DE89C88232}"/>
              </a:ext>
            </a:extLst>
          </p:cNvPr>
          <p:cNvSpPr txBox="1"/>
          <p:nvPr/>
        </p:nvSpPr>
        <p:spPr>
          <a:xfrm>
            <a:off x="4260979" y="5774826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Existem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mais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algumas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sessões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possiveis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como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: Value, Source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exemplo</a:t>
            </a:r>
            <a:endParaRPr lang="en-US" sz="1400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49CB14AE-29A1-B0D3-8D1E-78CFE9B50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2033" y="2816768"/>
            <a:ext cx="3396661" cy="22535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B555DD66-602D-CE5F-B46C-AA69D318D95E}"/>
              </a:ext>
            </a:extLst>
          </p:cNvPr>
          <p:cNvSpPr/>
          <p:nvPr/>
        </p:nvSpPr>
        <p:spPr>
          <a:xfrm>
            <a:off x="8194875" y="3575871"/>
            <a:ext cx="3396661" cy="3866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6FE7552A-B914-3943-BE80-ED6AD1D52A7F}"/>
              </a:ext>
            </a:extLst>
          </p:cNvPr>
          <p:cNvSpPr/>
          <p:nvPr/>
        </p:nvSpPr>
        <p:spPr>
          <a:xfrm>
            <a:off x="8194875" y="3993672"/>
            <a:ext cx="3396661" cy="1121968"/>
          </a:xfrm>
          <a:prstGeom prst="rect">
            <a:avLst/>
          </a:prstGeom>
          <a:solidFill>
            <a:srgbClr val="C00000">
              <a:alpha val="1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505C6E2-C1E0-1A44-B2E6-B633E7E6EA27}"/>
              </a:ext>
            </a:extLst>
          </p:cNvPr>
          <p:cNvSpPr txBox="1"/>
          <p:nvPr/>
        </p:nvSpPr>
        <p:spPr>
          <a:xfrm>
            <a:off x="8132589" y="5101447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Um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excelente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lugar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para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iniciar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o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entendimento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! ;)</a:t>
            </a:r>
          </a:p>
        </p:txBody>
      </p:sp>
    </p:spTree>
    <p:extLst>
      <p:ext uri="{BB962C8B-B14F-4D97-AF65-F5344CB8AC3E}">
        <p14:creationId xmlns:p14="http://schemas.microsoft.com/office/powerpoint/2010/main" val="68157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9" grpId="0" animBg="1"/>
      <p:bldP spid="25" grpId="0" animBg="1"/>
      <p:bldP spid="26" grpId="0" animBg="1"/>
      <p:bldP spid="32" grpId="0"/>
      <p:bldP spid="34" grpId="0" animBg="1"/>
      <p:bldP spid="35" grpId="0" animBg="1"/>
      <p:bldP spid="4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68" y="1577718"/>
            <a:ext cx="7561917" cy="46991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9" name="Título 28">
            <a:extLst>
              <a:ext uri="{FF2B5EF4-FFF2-40B4-BE49-F238E27FC236}">
                <a16:creationId xmlns:a16="http://schemas.microsoft.com/office/drawing/2014/main" id="{BB405B27-5791-C4B7-882D-537FC0C2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Tidyverse</a:t>
            </a:r>
            <a:r>
              <a:rPr lang="en-US" dirty="0"/>
              <a:t>: um </a:t>
            </a:r>
            <a:r>
              <a:rPr lang="en-US" dirty="0" err="1"/>
              <a:t>pacote</a:t>
            </a:r>
            <a:r>
              <a:rPr lang="en-US" dirty="0"/>
              <a:t> para Ciência de Dados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184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19" y="99659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 err="1"/>
              <a:t>Tidyverse</a:t>
            </a:r>
            <a:r>
              <a:rPr lang="en-US" dirty="0"/>
              <a:t>: dados tidy e o </a:t>
            </a:r>
            <a:r>
              <a:rPr lang="en-US" dirty="0" err="1"/>
              <a:t>operador</a:t>
            </a:r>
            <a:r>
              <a:rPr lang="en-US" dirty="0"/>
              <a:t> pipe </a:t>
            </a:r>
          </a:p>
        </p:txBody>
      </p:sp>
      <p:pic>
        <p:nvPicPr>
          <p:cNvPr id="1026" name="Picture 2" descr="Nesse artigo vamos conhecer sobre o conceito de Tidy Data e o quanto ele  pode facilitar a vida do cientista de dados | PsicoData">
            <a:extLst>
              <a:ext uri="{FF2B5EF4-FFF2-40B4-BE49-F238E27FC236}">
                <a16:creationId xmlns:a16="http://schemas.microsoft.com/office/drawing/2014/main" id="{0B404812-6CC8-C8BC-08FC-B1DEC3F75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19" y="2290928"/>
            <a:ext cx="424711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0299099-0EE4-73D7-6F29-251F36CC32E5}"/>
              </a:ext>
            </a:extLst>
          </p:cNvPr>
          <p:cNvSpPr txBox="1"/>
          <p:nvPr/>
        </p:nvSpPr>
        <p:spPr>
          <a:xfrm>
            <a:off x="5436225" y="4677497"/>
            <a:ext cx="622005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O cabeçalho contém valores, e não o nome das variáveis;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Diversas variáveis estão armazenadas na mesma coluna;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Variáveis são armazenadas tanto em linhas, quanto em colunas;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Diferentes tipos de unidades observacionais, em uma mesma tabela;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Uma única unidade observacional está armazenada em diferentes tabelas.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4EF1F7A-8DB6-1478-54BB-F5985EBFB76C}"/>
              </a:ext>
            </a:extLst>
          </p:cNvPr>
          <p:cNvSpPr txBox="1"/>
          <p:nvPr/>
        </p:nvSpPr>
        <p:spPr>
          <a:xfrm>
            <a:off x="5166437" y="1556692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Exemplo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98B0EA-37D2-2C50-9620-280FC3EF0D8F}"/>
              </a:ext>
            </a:extLst>
          </p:cNvPr>
          <p:cNvSpPr txBox="1"/>
          <p:nvPr/>
        </p:nvSpPr>
        <p:spPr>
          <a:xfrm>
            <a:off x="5160080" y="4022455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Cinco problemas comuns em Dados </a:t>
            </a:r>
            <a:r>
              <a:rPr lang="pt-BR" sz="2400" b="1" dirty="0" err="1">
                <a:solidFill>
                  <a:srgbClr val="0077B5"/>
                </a:solidFill>
              </a:rPr>
              <a:t>Messy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2FEE91D1-C501-AAEF-E900-9E98124BE51D}"/>
              </a:ext>
            </a:extLst>
          </p:cNvPr>
          <p:cNvCxnSpPr/>
          <p:nvPr/>
        </p:nvCxnSpPr>
        <p:spPr>
          <a:xfrm>
            <a:off x="4976735" y="179755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E7B6B065-1A04-6F2A-3348-E307F29C14FA}"/>
              </a:ext>
            </a:extLst>
          </p:cNvPr>
          <p:cNvGrpSpPr/>
          <p:nvPr/>
        </p:nvGrpSpPr>
        <p:grpSpPr>
          <a:xfrm>
            <a:off x="5878286" y="2035277"/>
            <a:ext cx="5602510" cy="1817364"/>
            <a:chOff x="5878286" y="2035277"/>
            <a:chExt cx="5602510" cy="1817364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F7FFAA67-823F-48CE-BD51-F394C612F4EE}"/>
                </a:ext>
              </a:extLst>
            </p:cNvPr>
            <p:cNvSpPr/>
            <p:nvPr/>
          </p:nvSpPr>
          <p:spPr>
            <a:xfrm>
              <a:off x="5878286" y="2035277"/>
              <a:ext cx="5602510" cy="18173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8" name="Picture 4" descr="Thoughts on Teaching R and Yet Another Tidyverse Intro | R-bloggers">
              <a:extLst>
                <a:ext uri="{FF2B5EF4-FFF2-40B4-BE49-F238E27FC236}">
                  <a16:creationId xmlns:a16="http://schemas.microsoft.com/office/drawing/2014/main" id="{8FA40DA5-5434-92FA-A25E-F61565A18D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46" t="27109" r="13571" b="32587"/>
            <a:stretch/>
          </p:blipFill>
          <p:spPr bwMode="auto">
            <a:xfrm>
              <a:off x="9469516" y="2503304"/>
              <a:ext cx="1690380" cy="122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942C2A2-2084-6FCA-98B5-225DA4821F93}"/>
                </a:ext>
              </a:extLst>
            </p:cNvPr>
            <p:cNvSpPr txBox="1"/>
            <p:nvPr/>
          </p:nvSpPr>
          <p:spPr>
            <a:xfrm>
              <a:off x="8700594" y="2701269"/>
              <a:ext cx="58225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400" b="1" dirty="0">
                  <a:solidFill>
                    <a:srgbClr val="0077B5"/>
                  </a:solidFill>
                </a:rPr>
                <a:t>vs.</a:t>
              </a:r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54EEA0E-D12B-C5B7-6DF8-DCFC9BB94D66}"/>
                </a:ext>
              </a:extLst>
            </p:cNvPr>
            <p:cNvGrpSpPr/>
            <p:nvPr/>
          </p:nvGrpSpPr>
          <p:grpSpPr>
            <a:xfrm>
              <a:off x="6077373" y="2546846"/>
              <a:ext cx="2468880" cy="1201590"/>
              <a:chOff x="6077373" y="2533760"/>
              <a:chExt cx="2468880" cy="1201590"/>
            </a:xfrm>
          </p:grpSpPr>
          <p:pic>
            <p:nvPicPr>
              <p:cNvPr id="10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44CE567-FB20-D6D2-DF8D-3BB249E5E4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89" t="47620" r="51452" b="34177"/>
              <a:stretch/>
            </p:blipFill>
            <p:spPr bwMode="auto">
              <a:xfrm>
                <a:off x="6077373" y="312265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5AC18BB-DBCB-AA9D-0142-5C4E164721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81" t="28885" r="55160" b="52912"/>
              <a:stretch/>
            </p:blipFill>
            <p:spPr bwMode="auto">
              <a:xfrm>
                <a:off x="6077373" y="253376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15DC3FBE-4DA3-E360-4D41-6AE09BCBC741}"/>
                </a:ext>
              </a:extLst>
            </p:cNvPr>
            <p:cNvSpPr txBox="1"/>
            <p:nvPr/>
          </p:nvSpPr>
          <p:spPr>
            <a:xfrm>
              <a:off x="6442108" y="2084114"/>
              <a:ext cx="15620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Messy</a:t>
              </a:r>
              <a:endParaRPr lang="pt-BR" b="1" dirty="0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1196226F-1A1E-75BE-D780-2602DB6B445A}"/>
                </a:ext>
              </a:extLst>
            </p:cNvPr>
            <p:cNvSpPr txBox="1"/>
            <p:nvPr/>
          </p:nvSpPr>
          <p:spPr>
            <a:xfrm>
              <a:off x="9469516" y="2084114"/>
              <a:ext cx="1690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Tidy</a:t>
              </a:r>
              <a:endParaRPr lang="pt-BR" b="1" dirty="0"/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391B3EF-B647-5868-C8B9-4F21D25B5634}"/>
              </a:ext>
            </a:extLst>
          </p:cNvPr>
          <p:cNvSpPr txBox="1"/>
          <p:nvPr/>
        </p:nvSpPr>
        <p:spPr>
          <a:xfrm>
            <a:off x="932063" y="1678341"/>
            <a:ext cx="4615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Dados </a:t>
            </a:r>
            <a:r>
              <a:rPr lang="pt-BR" sz="2400" b="1" dirty="0" err="1">
                <a:solidFill>
                  <a:srgbClr val="0077B5"/>
                </a:solidFill>
              </a:rPr>
              <a:t>tidy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pic>
        <p:nvPicPr>
          <p:cNvPr id="16" name="Picture 6" descr="Assignment pipe — %&lt;&gt;% • magrittr">
            <a:extLst>
              <a:ext uri="{FF2B5EF4-FFF2-40B4-BE49-F238E27FC236}">
                <a16:creationId xmlns:a16="http://schemas.microsoft.com/office/drawing/2014/main" id="{940EEA11-00EB-5BBB-2455-1F522D64A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73" y="3996292"/>
            <a:ext cx="6215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94D7CAE-C087-E37C-B08E-57CA04B113B8}"/>
              </a:ext>
            </a:extLst>
          </p:cNvPr>
          <p:cNvSpPr txBox="1"/>
          <p:nvPr/>
        </p:nvSpPr>
        <p:spPr>
          <a:xfrm>
            <a:off x="5643413" y="6522870"/>
            <a:ext cx="5139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pt-BR" sz="1000" dirty="0">
                <a:solidFill>
                  <a:prstClr val="black"/>
                </a:solidFill>
              </a:rPr>
              <a:t>Ref.:  </a:t>
            </a:r>
            <a:r>
              <a:rPr lang="pt-BR" sz="1000" dirty="0">
                <a:solidFill>
                  <a:prstClr val="black"/>
                </a:solidFill>
                <a:hlinkClick r:id="rId6"/>
              </a:rPr>
              <a:t>https://escoladedados.org/tutoriais/tidy-data-dados-arrumados-e-5-problemas-comuns/</a:t>
            </a:r>
            <a:r>
              <a:rPr lang="pt-BR" sz="1000" dirty="0">
                <a:solidFill>
                  <a:prstClr val="black"/>
                </a:solidFill>
              </a:rPr>
              <a:t>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FCB6A3B-12A3-1E46-D0AF-F2EE8AD1B655}"/>
              </a:ext>
            </a:extLst>
          </p:cNvPr>
          <p:cNvSpPr txBox="1"/>
          <p:nvPr/>
        </p:nvSpPr>
        <p:spPr>
          <a:xfrm>
            <a:off x="816656" y="4102682"/>
            <a:ext cx="3588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O operador </a:t>
            </a:r>
            <a:r>
              <a:rPr lang="pt-BR" sz="2400" b="1" dirty="0" err="1">
                <a:solidFill>
                  <a:srgbClr val="0077B5"/>
                </a:solidFill>
              </a:rPr>
              <a:t>pipe</a:t>
            </a:r>
            <a:r>
              <a:rPr lang="pt-BR" sz="2400" b="1" dirty="0">
                <a:solidFill>
                  <a:srgbClr val="0077B5"/>
                </a:solidFill>
              </a:rPr>
              <a:t> (%&gt;%)</a:t>
            </a:r>
          </a:p>
        </p:txBody>
      </p:sp>
      <p:pic>
        <p:nvPicPr>
          <p:cNvPr id="19" name="Picture 2" descr="R Packages - RStudio">
            <a:extLst>
              <a:ext uri="{FF2B5EF4-FFF2-40B4-BE49-F238E27FC236}">
                <a16:creationId xmlns:a16="http://schemas.microsoft.com/office/drawing/2014/main" id="{CA2FF8C3-4E16-BD16-8D06-52CE3949E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296" b="97409" l="2721" r="97823">
                        <a14:foregroundMark x1="5714" y1="32391" x2="5986" y2="57597"/>
                        <a14:foregroundMark x1="10884" y1="22615" x2="24626" y2="14016"/>
                        <a14:foregroundMark x1="24626" y1="14016" x2="27347" y2="13545"/>
                        <a14:foregroundMark x1="46531" y1="4122" x2="54150" y2="6832"/>
                        <a14:foregroundMark x1="54150" y1="6832" x2="54286" y2="6243"/>
                        <a14:foregroundMark x1="49524" y1="2356" x2="59728" y2="5654"/>
                        <a14:foregroundMark x1="59728" y1="5654" x2="62449" y2="10718"/>
                        <a14:foregroundMark x1="91020" y1="23675" x2="99320" y2="35571"/>
                        <a14:foregroundMark x1="99320" y1="35571" x2="98367" y2="48057"/>
                        <a14:foregroundMark x1="98367" y1="48057" x2="97279" y2="50177"/>
                        <a14:foregroundMark x1="87619" y1="54299" x2="32925" y2="51708"/>
                        <a14:foregroundMark x1="62585" y1="46525" x2="31565" y2="50177"/>
                        <a14:foregroundMark x1="88435" y1="46643" x2="59184" y2="47585"/>
                        <a14:foregroundMark x1="81224" y1="52179" x2="76735" y2="52650"/>
                        <a14:foregroundMark x1="87891" y1="51355" x2="86531" y2="50883"/>
                        <a14:foregroundMark x1="97959" y1="55006" x2="97551" y2="59953"/>
                        <a14:foregroundMark x1="97007" y1="67020" x2="95782" y2="71614"/>
                        <a14:foregroundMark x1="91973" y1="78092" x2="94966" y2="74205"/>
                        <a14:foregroundMark x1="88707" y1="78327" x2="81769" y2="83863"/>
                        <a14:foregroundMark x1="81769" y1="83863" x2="78639" y2="84217"/>
                        <a14:foregroundMark x1="75510" y1="84688" x2="67891" y2="90106"/>
                        <a14:foregroundMark x1="67891" y1="90106" x2="61088" y2="92815"/>
                        <a14:foregroundMark x1="54966" y1="96466" x2="48027" y2="97409"/>
                        <a14:foregroundMark x1="12517" y1="44052" x2="10612" y2="53946"/>
                        <a14:foregroundMark x1="19864" y1="52768" x2="35238" y2="54064"/>
                        <a14:foregroundMark x1="32517" y1="45936" x2="23946" y2="48292"/>
                        <a14:foregroundMark x1="38912" y1="53121" x2="37415" y2="57362"/>
                        <a14:foregroundMark x1="58503" y1="55595" x2="58503" y2="55595"/>
                        <a14:foregroundMark x1="13197" y1="52768" x2="11565" y2="56537"/>
                        <a14:foregroundMark x1="18367" y1="46290" x2="19592" y2="55124"/>
                        <a14:foregroundMark x1="19592" y1="55124" x2="20000" y2="53004"/>
                        <a14:foregroundMark x1="49116" y1="1296" x2="50204" y2="4947"/>
                        <a14:foregroundMark x1="2721" y1="27797" x2="2721" y2="46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64" y="1587188"/>
            <a:ext cx="62333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Agrupar 37">
            <a:extLst>
              <a:ext uri="{FF2B5EF4-FFF2-40B4-BE49-F238E27FC236}">
                <a16:creationId xmlns:a16="http://schemas.microsoft.com/office/drawing/2014/main" id="{C4C03A00-69B8-E9A2-6924-E29076DEECC2}"/>
              </a:ext>
            </a:extLst>
          </p:cNvPr>
          <p:cNvGrpSpPr/>
          <p:nvPr/>
        </p:nvGrpSpPr>
        <p:grpSpPr>
          <a:xfrm>
            <a:off x="1157416" y="4773942"/>
            <a:ext cx="2275263" cy="1799798"/>
            <a:chOff x="1157416" y="4773942"/>
            <a:chExt cx="2275263" cy="1799798"/>
          </a:xfrm>
        </p:grpSpPr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1469F1AD-62C0-6942-A76D-0901E7C6C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7112" b="-4972"/>
            <a:stretch/>
          </p:blipFill>
          <p:spPr>
            <a:xfrm>
              <a:off x="1157416" y="4773942"/>
              <a:ext cx="2275262" cy="547403"/>
            </a:xfrm>
            <a:prstGeom prst="rect">
              <a:avLst/>
            </a:prstGeom>
          </p:spPr>
        </p:pic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7E6DE85F-6D5F-42B5-591B-0E1E50B61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3739" r="27281"/>
            <a:stretch/>
          </p:blipFill>
          <p:spPr>
            <a:xfrm>
              <a:off x="1196996" y="5450236"/>
              <a:ext cx="2235683" cy="1123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185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15" grpId="0"/>
      <p:bldP spid="17" grpId="0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>
            <a:extLst>
              <a:ext uri="{FF2B5EF4-FFF2-40B4-BE49-F238E27FC236}">
                <a16:creationId xmlns:a16="http://schemas.microsoft.com/office/drawing/2014/main" id="{8FF3A8F9-2331-1AD1-3C75-D093E43B526E}"/>
              </a:ext>
            </a:extLst>
          </p:cNvPr>
          <p:cNvSpPr txBox="1"/>
          <p:nvPr/>
        </p:nvSpPr>
        <p:spPr>
          <a:xfrm>
            <a:off x="116102" y="4611887"/>
            <a:ext cx="4346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prstClr val="black"/>
                </a:solidFill>
              </a:rPr>
              <a:t>Para conhecer as bibliotecas instaladas com ao </a:t>
            </a:r>
            <a:r>
              <a:rPr lang="pt-BR" sz="1400" dirty="0" err="1">
                <a:solidFill>
                  <a:prstClr val="black"/>
                </a:solidFill>
              </a:rPr>
              <a:t>tidyverse</a:t>
            </a:r>
            <a:r>
              <a:rPr lang="pt-BR" sz="1400" dirty="0">
                <a:solidFill>
                  <a:prstClr val="black"/>
                </a:solidFill>
              </a:rPr>
              <a:t>: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319274D-5C4C-C2D0-8C05-D1FE56EDD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46" y="5839261"/>
            <a:ext cx="2610214" cy="85737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D5933B5-553E-86AC-1117-B5A26E3040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35"/>
          <a:stretch/>
        </p:blipFill>
        <p:spPr>
          <a:xfrm>
            <a:off x="501946" y="4981220"/>
            <a:ext cx="2520000" cy="152383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0D62928E-0BC3-37B5-AC98-55644C2D51FB}"/>
              </a:ext>
            </a:extLst>
          </p:cNvPr>
          <p:cNvSpPr txBox="1"/>
          <p:nvPr/>
        </p:nvSpPr>
        <p:spPr>
          <a:xfrm>
            <a:off x="116103" y="5284927"/>
            <a:ext cx="57331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1400" dirty="0">
                <a:solidFill>
                  <a:prstClr val="black"/>
                </a:solidFill>
              </a:rPr>
              <a:t>Contudo ao carregar o meta-pacote tidyverse, você observará na mensagem que apenas algumas das bibliotecas são carregadas, as bibliotecas core:</a:t>
            </a:r>
          </a:p>
          <a:p>
            <a:pPr lvl="0">
              <a:defRPr/>
            </a:pPr>
            <a:endParaRPr lang="pt-BR" sz="1400" dirty="0">
              <a:solidFill>
                <a:prstClr val="black"/>
              </a:solidFill>
            </a:endParaRPr>
          </a:p>
        </p:txBody>
      </p:sp>
      <p:pic>
        <p:nvPicPr>
          <p:cNvPr id="22" name="Imagem 21" descr="Diagrama&#10;&#10;Descrição gerada automaticamente">
            <a:extLst>
              <a:ext uri="{FF2B5EF4-FFF2-40B4-BE49-F238E27FC236}">
                <a16:creationId xmlns:a16="http://schemas.microsoft.com/office/drawing/2014/main" id="{A759A37A-A3BC-93F5-8CD7-062F85566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321" y="2589111"/>
            <a:ext cx="5039428" cy="3696216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6303B26A-0D4D-52CD-71B2-378A4CDD9C40}"/>
              </a:ext>
            </a:extLst>
          </p:cNvPr>
          <p:cNvSpPr txBox="1"/>
          <p:nvPr/>
        </p:nvSpPr>
        <p:spPr>
          <a:xfrm>
            <a:off x="6359938" y="1536451"/>
            <a:ext cx="53968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Bibliotecas tidyverse e o </a:t>
            </a:r>
          </a:p>
          <a:p>
            <a:r>
              <a:rPr lang="pt-BR" sz="2400" b="1" dirty="0">
                <a:solidFill>
                  <a:srgbClr val="0077B5"/>
                </a:solidFill>
              </a:rPr>
              <a:t>ciclo de análise da Ciência de Dados 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729" y="1536451"/>
            <a:ext cx="4667902" cy="29007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2D196127-6AC9-31AF-4799-2F2389C172EA}"/>
              </a:ext>
            </a:extLst>
          </p:cNvPr>
          <p:cNvCxnSpPr/>
          <p:nvPr/>
        </p:nvCxnSpPr>
        <p:spPr>
          <a:xfrm>
            <a:off x="6268506" y="1841468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4">
            <a:extLst>
              <a:ext uri="{FF2B5EF4-FFF2-40B4-BE49-F238E27FC236}">
                <a16:creationId xmlns:a16="http://schemas.microsoft.com/office/drawing/2014/main" id="{E6A77DC7-9A9C-445A-AB0C-230B78E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Tidyverse e seus pacotes</a:t>
            </a:r>
          </a:p>
        </p:txBody>
      </p:sp>
    </p:spTree>
    <p:extLst>
      <p:ext uri="{BB962C8B-B14F-4D97-AF65-F5344CB8AC3E}">
        <p14:creationId xmlns:p14="http://schemas.microsoft.com/office/powerpoint/2010/main" val="401966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3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4697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615752BB-27B9-7B9A-337E-A30901FB2B23}"/>
              </a:ext>
            </a:extLst>
          </p:cNvPr>
          <p:cNvSpPr/>
          <p:nvPr/>
        </p:nvSpPr>
        <p:spPr>
          <a:xfrm>
            <a:off x="847455" y="1765666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82D01430-5CB8-253E-187C-7174B5D544E8}"/>
              </a:ext>
            </a:extLst>
          </p:cNvPr>
          <p:cNvSpPr/>
          <p:nvPr/>
        </p:nvSpPr>
        <p:spPr>
          <a:xfrm>
            <a:off x="860825" y="3340142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06E82AD6-CE86-E909-A8BD-31D1179BAF6C}"/>
              </a:ext>
            </a:extLst>
          </p:cNvPr>
          <p:cNvSpPr/>
          <p:nvPr/>
        </p:nvSpPr>
        <p:spPr>
          <a:xfrm>
            <a:off x="863941" y="4917229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8C5E4017-6427-E185-E94D-9EB88FDE21AE}"/>
              </a:ext>
            </a:extLst>
          </p:cNvPr>
          <p:cNvSpPr/>
          <p:nvPr/>
        </p:nvSpPr>
        <p:spPr>
          <a:xfrm>
            <a:off x="2887793" y="1705197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AE8E70C3-0785-26C0-9566-9CF993A2EE05}"/>
              </a:ext>
            </a:extLst>
          </p:cNvPr>
          <p:cNvSpPr/>
          <p:nvPr/>
        </p:nvSpPr>
        <p:spPr>
          <a:xfrm>
            <a:off x="3765402" y="1705196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AB2270A4-7FB9-8228-16C7-E6231697D253}"/>
              </a:ext>
            </a:extLst>
          </p:cNvPr>
          <p:cNvSpPr/>
          <p:nvPr/>
        </p:nvSpPr>
        <p:spPr>
          <a:xfrm>
            <a:off x="2021401" y="1681182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44" name="Gráfico 43">
            <a:extLst>
              <a:ext uri="{FF2B5EF4-FFF2-40B4-BE49-F238E27FC236}">
                <a16:creationId xmlns:a16="http://schemas.microsoft.com/office/drawing/2014/main" id="{DC9141D4-903F-5812-344A-BB09F7FADD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1516192"/>
              </p:ext>
            </p:extLst>
          </p:nvPr>
        </p:nvGraphicFramePr>
        <p:xfrm>
          <a:off x="1853331" y="1735550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5" name="Gráfico 44">
            <a:extLst>
              <a:ext uri="{FF2B5EF4-FFF2-40B4-BE49-F238E27FC236}">
                <a16:creationId xmlns:a16="http://schemas.microsoft.com/office/drawing/2014/main" id="{C9D49D23-A55E-3218-AAD7-0C41728BD9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7817651"/>
              </p:ext>
            </p:extLst>
          </p:nvPr>
        </p:nvGraphicFramePr>
        <p:xfrm>
          <a:off x="1844754" y="5003732"/>
          <a:ext cx="2902863" cy="1778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6" name="Gráfico 45">
            <a:extLst>
              <a:ext uri="{FF2B5EF4-FFF2-40B4-BE49-F238E27FC236}">
                <a16:creationId xmlns:a16="http://schemas.microsoft.com/office/drawing/2014/main" id="{1741808C-3AF4-84AB-0EBA-3B45A22379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4686220"/>
              </p:ext>
            </p:extLst>
          </p:nvPr>
        </p:nvGraphicFramePr>
        <p:xfrm>
          <a:off x="1853331" y="3333884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47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70B51432-2740-86A5-7F4E-181D81AF4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13" y="1975431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37E0ACA8-4511-13A6-5EFA-BC33C8906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91" y="3525477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62B79F36-F7DD-6AD7-1191-7E2D2C4CC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02" y="5230883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3F339B4-9826-8FBF-AFCC-E8C7B0BB9C77}"/>
              </a:ext>
            </a:extLst>
          </p:cNvPr>
          <p:cNvSpPr txBox="1"/>
          <p:nvPr/>
        </p:nvSpPr>
        <p:spPr>
          <a:xfrm>
            <a:off x="8942054" y="2635348"/>
            <a:ext cx="22981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Computação/ 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Tecnologia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0A71EAC-CCE6-1E27-B2BC-C1B0C8E7A1E7}"/>
              </a:ext>
            </a:extLst>
          </p:cNvPr>
          <p:cNvSpPr txBox="1"/>
          <p:nvPr/>
        </p:nvSpPr>
        <p:spPr>
          <a:xfrm>
            <a:off x="5929592" y="2635348"/>
            <a:ext cx="22169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Matemática/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Estatística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683025-6956-CAE5-D370-E0E51FAC9049}"/>
              </a:ext>
            </a:extLst>
          </p:cNvPr>
          <p:cNvSpPr txBox="1"/>
          <p:nvPr/>
        </p:nvSpPr>
        <p:spPr>
          <a:xfrm>
            <a:off x="7114078" y="5005249"/>
            <a:ext cx="27514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Área da Especialidade sob estudo</a:t>
            </a:r>
          </a:p>
        </p:txBody>
      </p:sp>
      <p:pic>
        <p:nvPicPr>
          <p:cNvPr id="24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44B60938-C612-4501-99C8-F977EB5E4A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7709265" y="4009641"/>
            <a:ext cx="413444" cy="6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FC674CE6-6073-40D2-A990-B0A996314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8890763" y="3984940"/>
            <a:ext cx="413444" cy="6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DD2F7C2C-A0F4-48E2-B3FA-DA8B4E6E12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8333407" y="2726309"/>
            <a:ext cx="413444" cy="6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5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7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2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Graphic spid="44" grpId="0">
        <p:bldAsOne/>
      </p:bldGraphic>
      <p:bldGraphic spid="45" grpId="0">
        <p:bldAsOne/>
      </p:bldGraphic>
      <p:bldGraphic spid="46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Dialetos</a:t>
            </a:r>
            <a:r>
              <a:rPr lang="en-US" dirty="0"/>
              <a:t> para </a:t>
            </a:r>
            <a:r>
              <a:rPr lang="en-US" dirty="0" err="1"/>
              <a:t>manipulação</a:t>
            </a:r>
            <a:r>
              <a:rPr lang="en-US" dirty="0"/>
              <a:t> de dados no R</a:t>
            </a:r>
          </a:p>
        </p:txBody>
      </p:sp>
      <p:graphicFrame>
        <p:nvGraphicFramePr>
          <p:cNvPr id="24" name="Table 2">
            <a:extLst>
              <a:ext uri="{FF2B5EF4-FFF2-40B4-BE49-F238E27FC236}">
                <a16:creationId xmlns:a16="http://schemas.microsoft.com/office/drawing/2014/main" id="{5756A839-B7C8-9549-9F39-ABD0524E1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073502"/>
              </p:ext>
            </p:extLst>
          </p:nvPr>
        </p:nvGraphicFramePr>
        <p:xfrm>
          <a:off x="204215" y="2233659"/>
          <a:ext cx="11843816" cy="4106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8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2893">
                  <a:extLst>
                    <a:ext uri="{9D8B030D-6E8A-4147-A177-3AD203B41FA5}">
                      <a16:colId xmlns:a16="http://schemas.microsoft.com/office/drawing/2014/main" val="164826569"/>
                    </a:ext>
                  </a:extLst>
                </a:gridCol>
                <a:gridCol w="3802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1819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R-Base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tidyverse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data.table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4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Linguagem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nativa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do R (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acompanha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instalação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);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Estável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Enfatiza legibilidade e flexibilidade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sistema de pacotes coerente para manipulação de dados, e interfaces como SQL e </a:t>
                      </a:r>
                      <a:r>
                        <a:rPr lang="pt-BR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Spark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.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concisa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e    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eficiente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– inclusive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escalonando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máquina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apenas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o R-Base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como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85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variações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      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formato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eficiência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otimização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implementação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muitas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oficiais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relacionados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ainda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fase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experimentação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Longos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encadeamentos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tendem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ser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pouco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legíveis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6" name="Picture 2" descr="A data.table and dplyr tour · Home">
            <a:extLst>
              <a:ext uri="{FF2B5EF4-FFF2-40B4-BE49-F238E27FC236}">
                <a16:creationId xmlns:a16="http://schemas.microsoft.com/office/drawing/2014/main" id="{B8F1FCB5-EB7E-1715-3D3C-5EFD621AA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0" b="96000" l="2315" r="98611">
                        <a14:foregroundMark x1="45370" y1="4000" x2="2315" y2="25200"/>
                        <a14:foregroundMark x1="50926" y1="3200" x2="99537" y2="29200"/>
                        <a14:foregroundMark x1="20370" y1="83200" x2="54167" y2="95600"/>
                        <a14:foregroundMark x1="54167" y1="95600" x2="57407" y2="96000"/>
                        <a14:foregroundMark x1="66667" y1="87200" x2="36111" y2="80000"/>
                        <a14:foregroundMark x1="36111" y1="80000" x2="33333" y2="78400"/>
                        <a14:foregroundMark x1="78241" y1="72000" x2="15741" y2="72000"/>
                        <a14:foregroundMark x1="75463" y1="62000" x2="23148" y2="62000"/>
                        <a14:foregroundMark x1="77315" y1="58000" x2="24074" y2="57200"/>
                        <a14:foregroundMark x1="93981" y1="49200" x2="87500" y2="76800"/>
                        <a14:foregroundMark x1="86574" y1="34800" x2="53704" y2="20000"/>
                        <a14:foregroundMark x1="32407" y1="30800" x2="8796" y2="40400"/>
                        <a14:foregroundMark x1="11111" y1="54000" x2="21296" y2="73600"/>
                        <a14:foregroundMark x1="22222" y1="72000" x2="49074" y2="75200"/>
                        <a14:foregroundMark x1="76389" y1="76000" x2="9722" y2="75200"/>
                        <a14:foregroundMark x1="48148" y1="2400" x2="49074" y2="1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429" y="1195509"/>
            <a:ext cx="954802" cy="110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Welcome to the Tidyverse • tidyverse">
            <a:extLst>
              <a:ext uri="{FF2B5EF4-FFF2-40B4-BE49-F238E27FC236}">
                <a16:creationId xmlns:a16="http://schemas.microsoft.com/office/drawing/2014/main" id="{A8439C82-796F-5E65-1838-1F52DBDC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271" y="1188189"/>
            <a:ext cx="954802" cy="110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Agrupar 27">
            <a:extLst>
              <a:ext uri="{FF2B5EF4-FFF2-40B4-BE49-F238E27FC236}">
                <a16:creationId xmlns:a16="http://schemas.microsoft.com/office/drawing/2014/main" id="{F4C6B041-7C10-F2CE-AED2-E346788148D6}"/>
              </a:ext>
            </a:extLst>
          </p:cNvPr>
          <p:cNvGrpSpPr>
            <a:grpSpLocks noChangeAspect="1"/>
          </p:cNvGrpSpPr>
          <p:nvPr/>
        </p:nvGrpSpPr>
        <p:grpSpPr>
          <a:xfrm>
            <a:off x="1678761" y="1217300"/>
            <a:ext cx="1080000" cy="1073114"/>
            <a:chOff x="4686144" y="3842204"/>
            <a:chExt cx="2431486" cy="2415982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68E93F3D-1EBE-10EE-E31C-EDE90163C11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31" name="Hexágono 30">
                <a:extLst>
                  <a:ext uri="{FF2B5EF4-FFF2-40B4-BE49-F238E27FC236}">
                    <a16:creationId xmlns:a16="http://schemas.microsoft.com/office/drawing/2014/main" id="{03018F52-E277-8F45-3F12-74A70BECA278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2" name="Picture 2" descr="RStudio sticker | RStudio swag">
                <a:extLst>
                  <a:ext uri="{FF2B5EF4-FFF2-40B4-BE49-F238E27FC236}">
                    <a16:creationId xmlns:a16="http://schemas.microsoft.com/office/drawing/2014/main" id="{4CF52D9A-AF3C-2D28-4AC8-33F3391BB6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RStudio sticker | RStudio swag">
                <a:extLst>
                  <a:ext uri="{FF2B5EF4-FFF2-40B4-BE49-F238E27FC236}">
                    <a16:creationId xmlns:a16="http://schemas.microsoft.com/office/drawing/2014/main" id="{D6B4175D-4D6C-511A-4EB4-6B47867330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2" descr="RStudio sticker | RStudio swag">
                <a:extLst>
                  <a:ext uri="{FF2B5EF4-FFF2-40B4-BE49-F238E27FC236}">
                    <a16:creationId xmlns:a16="http://schemas.microsoft.com/office/drawing/2014/main" id="{9CF9C03B-47EF-E5B3-6076-DB524E60A2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D8BADA5F-B0BE-076B-6EE1-15621F4C71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" name="Picture 2" descr="RStudio sticker | RStudio swag">
              <a:extLst>
                <a:ext uri="{FF2B5EF4-FFF2-40B4-BE49-F238E27FC236}">
                  <a16:creationId xmlns:a16="http://schemas.microsoft.com/office/drawing/2014/main" id="{FBC17D35-7E64-3449-5F0F-90A4EC24F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7" name="Gráfico 36" descr="Sinal de polegar para cima com preenchimento sólido">
            <a:extLst>
              <a:ext uri="{FF2B5EF4-FFF2-40B4-BE49-F238E27FC236}">
                <a16:creationId xmlns:a16="http://schemas.microsoft.com/office/drawing/2014/main" id="{A1695535-7F6B-71D6-62E8-244CD1314A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1366" y="2892719"/>
            <a:ext cx="392974" cy="392974"/>
          </a:xfrm>
          <a:prstGeom prst="rect">
            <a:avLst/>
          </a:prstGeom>
        </p:spPr>
      </p:pic>
      <p:pic>
        <p:nvPicPr>
          <p:cNvPr id="39" name="Gráfico 38" descr="Sinal de polegar para cima com preenchimento sólido">
            <a:extLst>
              <a:ext uri="{FF2B5EF4-FFF2-40B4-BE49-F238E27FC236}">
                <a16:creationId xmlns:a16="http://schemas.microsoft.com/office/drawing/2014/main" id="{64923AA6-8CEE-9DC3-2B19-5F454D64B3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261365" y="4850418"/>
            <a:ext cx="360000" cy="360000"/>
          </a:xfrm>
          <a:prstGeom prst="rect">
            <a:avLst/>
          </a:prstGeom>
        </p:spPr>
      </p:pic>
      <p:pic>
        <p:nvPicPr>
          <p:cNvPr id="40" name="Gráfico 39" descr="Sinal de polegar para cima com preenchimento sólido">
            <a:extLst>
              <a:ext uri="{FF2B5EF4-FFF2-40B4-BE49-F238E27FC236}">
                <a16:creationId xmlns:a16="http://schemas.microsoft.com/office/drawing/2014/main" id="{F4434DCE-34A2-450F-85CC-09CB6CE945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9464" y="2883900"/>
            <a:ext cx="392974" cy="392974"/>
          </a:xfrm>
          <a:prstGeom prst="rect">
            <a:avLst/>
          </a:prstGeom>
        </p:spPr>
      </p:pic>
      <p:pic>
        <p:nvPicPr>
          <p:cNvPr id="41" name="Gráfico 40" descr="Sinal de polegar para cima com preenchimento sólido">
            <a:extLst>
              <a:ext uri="{FF2B5EF4-FFF2-40B4-BE49-F238E27FC236}">
                <a16:creationId xmlns:a16="http://schemas.microsoft.com/office/drawing/2014/main" id="{353F821D-DFE7-00A5-F221-0CEDB52039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4259927" y="4846906"/>
            <a:ext cx="360000" cy="360000"/>
          </a:xfrm>
          <a:prstGeom prst="rect">
            <a:avLst/>
          </a:prstGeom>
        </p:spPr>
      </p:pic>
      <p:pic>
        <p:nvPicPr>
          <p:cNvPr id="42" name="Gráfico 41" descr="Sinal de polegar para cima com preenchimento sólido">
            <a:extLst>
              <a:ext uri="{FF2B5EF4-FFF2-40B4-BE49-F238E27FC236}">
                <a16:creationId xmlns:a16="http://schemas.microsoft.com/office/drawing/2014/main" id="{2682F378-BD41-A6F9-5034-A3ED59F657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29259" y="2883900"/>
            <a:ext cx="392974" cy="392974"/>
          </a:xfrm>
          <a:prstGeom prst="rect">
            <a:avLst/>
          </a:prstGeom>
        </p:spPr>
      </p:pic>
      <p:pic>
        <p:nvPicPr>
          <p:cNvPr id="43" name="Gráfico 42" descr="Sinal de polegar para cima com preenchimento sólido">
            <a:extLst>
              <a:ext uri="{FF2B5EF4-FFF2-40B4-BE49-F238E27FC236}">
                <a16:creationId xmlns:a16="http://schemas.microsoft.com/office/drawing/2014/main" id="{04871DB9-D135-2332-8042-28C583D27F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8324133" y="4846412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8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6A77DC7-9A9C-445A-AB0C-230B78E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Rmarkdown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269E94F-F0AA-9009-7961-3D619442ED02}"/>
              </a:ext>
            </a:extLst>
          </p:cNvPr>
          <p:cNvGrpSpPr/>
          <p:nvPr/>
        </p:nvGrpSpPr>
        <p:grpSpPr>
          <a:xfrm>
            <a:off x="3272542" y="1821429"/>
            <a:ext cx="4681440" cy="4735360"/>
            <a:chOff x="3144526" y="1528821"/>
            <a:chExt cx="4681440" cy="4735360"/>
          </a:xfrm>
        </p:grpSpPr>
        <p:pic>
          <p:nvPicPr>
            <p:cNvPr id="4098" name="Picture 2" descr="Latest news from the R Markdown family – R-Craft">
              <a:extLst>
                <a:ext uri="{FF2B5EF4-FFF2-40B4-BE49-F238E27FC236}">
                  <a16:creationId xmlns:a16="http://schemas.microsoft.com/office/drawing/2014/main" id="{B6DEF10D-7962-600F-4254-AE18017503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5966" y="1561252"/>
              <a:ext cx="2340000" cy="270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A standardized and reproducible template for R markdown | Jordy van Langen">
              <a:extLst>
                <a:ext uri="{FF2B5EF4-FFF2-40B4-BE49-F238E27FC236}">
                  <a16:creationId xmlns:a16="http://schemas.microsoft.com/office/drawing/2014/main" id="{E0C2F63E-2EBF-774B-80CD-17D27FD2F4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4526" y="1528821"/>
              <a:ext cx="2340000" cy="2712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STATS 220">
              <a:extLst>
                <a:ext uri="{FF2B5EF4-FFF2-40B4-BE49-F238E27FC236}">
                  <a16:creationId xmlns:a16="http://schemas.microsoft.com/office/drawing/2014/main" id="{95940FDE-6BA5-EE22-A308-DA202B7E94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7678" y="3562015"/>
              <a:ext cx="2340000" cy="2702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01535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ad Rectangular Text Data • readr">
            <a:extLst>
              <a:ext uri="{FF2B5EF4-FFF2-40B4-BE49-F238E27FC236}">
                <a16:creationId xmlns:a16="http://schemas.microsoft.com/office/drawing/2014/main" id="{C68D8FFC-C560-A8E4-3172-228035C60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994" y="2742278"/>
            <a:ext cx="2880000" cy="33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Importação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062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AD03AC7-AD9A-1DF3-3000-852907BB9403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DC378A22-304C-C031-993E-0E9FA718A1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E7A8A1BE-1EA1-327A-9136-4579582F52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8" name="Hexágono 17">
                <a:extLst>
                  <a:ext uri="{FF2B5EF4-FFF2-40B4-BE49-F238E27FC236}">
                    <a16:creationId xmlns:a16="http://schemas.microsoft.com/office/drawing/2014/main" id="{155D0E36-0C56-E3CE-8521-4FF94A857D9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C236A45D-38CA-3ECD-3ABF-B505DB5422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9457FCC7-5F75-A937-BD95-F44F325E59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7870081D-767C-3ADA-D74A-5E4D99BBD6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93AA7F5-30D7-7E2A-8A26-A26CB5758F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Picture 2" descr="RStudio sticker | RStudio swag">
              <a:extLst>
                <a:ext uri="{FF2B5EF4-FFF2-40B4-BE49-F238E27FC236}">
                  <a16:creationId xmlns:a16="http://schemas.microsoft.com/office/drawing/2014/main" id="{2AA409AC-D72F-5033-8F12-CEC4EE7453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9889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Importando</a:t>
            </a:r>
            <a:r>
              <a:rPr lang="en-US" dirty="0"/>
              <a:t> Dados para o R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C1B3721-E4E6-13F1-9659-204854DEA7E0}"/>
              </a:ext>
            </a:extLst>
          </p:cNvPr>
          <p:cNvGrpSpPr>
            <a:grpSpLocks noChangeAspect="1"/>
          </p:cNvGrpSpPr>
          <p:nvPr/>
        </p:nvGrpSpPr>
        <p:grpSpPr>
          <a:xfrm>
            <a:off x="5504622" y="3687123"/>
            <a:ext cx="1086931" cy="1080000"/>
            <a:chOff x="4686144" y="3842204"/>
            <a:chExt cx="2431486" cy="2415982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D63FD24F-E255-C0B1-2DD3-79B99E9D85FF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2" name="Hexágono 21">
                <a:extLst>
                  <a:ext uri="{FF2B5EF4-FFF2-40B4-BE49-F238E27FC236}">
                    <a16:creationId xmlns:a16="http://schemas.microsoft.com/office/drawing/2014/main" id="{6C34BBA5-ECD0-29FE-EDF6-E1486146EE9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572847A2-4820-0454-86F0-CE43B65883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2AFD2FDC-4AA3-839A-63BA-58D6619FAC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RStudio sticker | RStudio swag">
                <a:extLst>
                  <a:ext uri="{FF2B5EF4-FFF2-40B4-BE49-F238E27FC236}">
                    <a16:creationId xmlns:a16="http://schemas.microsoft.com/office/drawing/2014/main" id="{E9329CD1-D12D-7C95-2C1B-BEBF0E61E2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E4312CF2-9327-5DDB-9192-DE7D978E0C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1" name="Picture 2" descr="RStudio sticker | RStudio swag">
              <a:extLst>
                <a:ext uri="{FF2B5EF4-FFF2-40B4-BE49-F238E27FC236}">
                  <a16:creationId xmlns:a16="http://schemas.microsoft.com/office/drawing/2014/main" id="{76D00849-F665-38A0-D908-22F1DEF0BB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Imagem 29">
            <a:extLst>
              <a:ext uri="{FF2B5EF4-FFF2-40B4-BE49-F238E27FC236}">
                <a16:creationId xmlns:a16="http://schemas.microsoft.com/office/drawing/2014/main" id="{D6B851E1-995E-0969-37F9-BF8B6DB4B7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910" t="64157" r="81635" b="4156"/>
          <a:stretch/>
        </p:blipFill>
        <p:spPr>
          <a:xfrm>
            <a:off x="4005409" y="2019592"/>
            <a:ext cx="791712" cy="91148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A00B3854-2336-1411-F9B6-0385AB07E3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38" r="88207" b="68791"/>
          <a:stretch/>
        </p:blipFill>
        <p:spPr>
          <a:xfrm>
            <a:off x="2865188" y="3676641"/>
            <a:ext cx="791712" cy="897738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BF284EC9-0D9F-1BB0-8B99-532AB43210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42" r="74303" b="66731"/>
          <a:stretch/>
        </p:blipFill>
        <p:spPr>
          <a:xfrm>
            <a:off x="7172221" y="5191159"/>
            <a:ext cx="791712" cy="957002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577E8EA7-9BED-47FD-54E9-7A060D6A32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322" t="-1" r="82309" b="66731"/>
          <a:stretch/>
        </p:blipFill>
        <p:spPr>
          <a:xfrm>
            <a:off x="5718306" y="1635493"/>
            <a:ext cx="676382" cy="957002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F98EB3AA-332B-5CBB-17AF-FA9EFABC19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10" t="33274" r="74303" b="36115"/>
          <a:stretch/>
        </p:blipFill>
        <p:spPr>
          <a:xfrm>
            <a:off x="4161487" y="5229393"/>
            <a:ext cx="805757" cy="880534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4CF3236E-AC17-04F8-76F7-BB7C861F94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17" t="33274" r="88793" b="35353"/>
          <a:stretch/>
        </p:blipFill>
        <p:spPr>
          <a:xfrm>
            <a:off x="5656631" y="5658707"/>
            <a:ext cx="763551" cy="902441"/>
          </a:xfrm>
          <a:prstGeom prst="rect">
            <a:avLst/>
          </a:prstGeom>
        </p:spPr>
      </p:pic>
      <p:grpSp>
        <p:nvGrpSpPr>
          <p:cNvPr id="52" name="Agrupar 51">
            <a:extLst>
              <a:ext uri="{FF2B5EF4-FFF2-40B4-BE49-F238E27FC236}">
                <a16:creationId xmlns:a16="http://schemas.microsoft.com/office/drawing/2014/main" id="{1CFF8118-798A-B6FE-0BCE-2A9E101E314F}"/>
              </a:ext>
            </a:extLst>
          </p:cNvPr>
          <p:cNvGrpSpPr/>
          <p:nvPr/>
        </p:nvGrpSpPr>
        <p:grpSpPr>
          <a:xfrm>
            <a:off x="7324041" y="2325127"/>
            <a:ext cx="808706" cy="911486"/>
            <a:chOff x="9965346" y="4773601"/>
            <a:chExt cx="808706" cy="911486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3B79F9E7-6D0E-158C-3FE6-066DC2CDE9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082" t="64158" r="74303" b="4155"/>
            <a:stretch/>
          </p:blipFill>
          <p:spPr>
            <a:xfrm>
              <a:off x="9965346" y="4773601"/>
              <a:ext cx="808706" cy="911486"/>
            </a:xfrm>
            <a:prstGeom prst="rect">
              <a:avLst/>
            </a:prstGeom>
          </p:spPr>
        </p:pic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86E325DD-1DD6-29B1-92CC-23F59951D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61396" y="5244979"/>
              <a:ext cx="416605" cy="175755"/>
            </a:xfrm>
            <a:prstGeom prst="rect">
              <a:avLst/>
            </a:prstGeom>
          </p:spPr>
        </p:pic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B1800B26-3AB1-062E-4DF5-0A4F9A1875F9}"/>
                </a:ext>
              </a:extLst>
            </p:cNvPr>
            <p:cNvSpPr txBox="1"/>
            <p:nvPr/>
          </p:nvSpPr>
          <p:spPr>
            <a:xfrm>
              <a:off x="9995541" y="4923809"/>
              <a:ext cx="6535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solidFill>
                    <a:schemeClr val="bg2">
                      <a:lumMod val="75000"/>
                    </a:schemeClr>
                  </a:solidFill>
                </a:rPr>
                <a:t>SHEETS</a:t>
              </a:r>
              <a:endParaRPr lang="pt-BR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pic>
          <p:nvPicPr>
            <p:cNvPr id="4104" name="Picture 8" descr="Google Sheets: Online Spreadsheet Editor | Google Workspace">
              <a:extLst>
                <a:ext uri="{FF2B5EF4-FFF2-40B4-BE49-F238E27FC236}">
                  <a16:creationId xmlns:a16="http://schemas.microsoft.com/office/drawing/2014/main" id="{3D8ABBA1-23E8-9816-B5BD-96146421F2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6797" y="5209058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" name="Imagem 50">
            <a:extLst>
              <a:ext uri="{FF2B5EF4-FFF2-40B4-BE49-F238E27FC236}">
                <a16:creationId xmlns:a16="http://schemas.microsoft.com/office/drawing/2014/main" id="{7EEF8217-3EF4-07D7-82AC-6D6BF50973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635" t="33274" r="82082" b="35354"/>
          <a:stretch/>
        </p:blipFill>
        <p:spPr>
          <a:xfrm>
            <a:off x="8581967" y="3719591"/>
            <a:ext cx="667264" cy="902444"/>
          </a:xfrm>
          <a:prstGeom prst="rect">
            <a:avLst/>
          </a:prstGeom>
        </p:spPr>
      </p:pic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A10F56A5-D4A6-7EA0-2BB0-301EC8FB1365}"/>
              </a:ext>
            </a:extLst>
          </p:cNvPr>
          <p:cNvCxnSpPr/>
          <p:nvPr/>
        </p:nvCxnSpPr>
        <p:spPr>
          <a:xfrm>
            <a:off x="6032747" y="2876637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2BF71F10-4396-3E53-E6D7-167DA2B51B6E}"/>
              </a:ext>
            </a:extLst>
          </p:cNvPr>
          <p:cNvCxnSpPr/>
          <p:nvPr/>
        </p:nvCxnSpPr>
        <p:spPr>
          <a:xfrm>
            <a:off x="6032747" y="4906735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6" name="Conector reto 4095">
            <a:extLst>
              <a:ext uri="{FF2B5EF4-FFF2-40B4-BE49-F238E27FC236}">
                <a16:creationId xmlns:a16="http://schemas.microsoft.com/office/drawing/2014/main" id="{FED767C6-C8CB-EE0A-C750-2875D43DF603}"/>
              </a:ext>
            </a:extLst>
          </p:cNvPr>
          <p:cNvCxnSpPr>
            <a:cxnSpLocks/>
          </p:cNvCxnSpPr>
          <p:nvPr/>
        </p:nvCxnSpPr>
        <p:spPr>
          <a:xfrm rot="5400000">
            <a:off x="4614991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7" name="Conector reto 4096">
            <a:extLst>
              <a:ext uri="{FF2B5EF4-FFF2-40B4-BE49-F238E27FC236}">
                <a16:creationId xmlns:a16="http://schemas.microsoft.com/office/drawing/2014/main" id="{8E44B4BC-0F50-F7C6-AF36-8132283C8099}"/>
              </a:ext>
            </a:extLst>
          </p:cNvPr>
          <p:cNvCxnSpPr>
            <a:cxnSpLocks/>
          </p:cNvCxnSpPr>
          <p:nvPr/>
        </p:nvCxnSpPr>
        <p:spPr>
          <a:xfrm rot="5400000">
            <a:off x="7473445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9" name="Conector reto 4098">
            <a:extLst>
              <a:ext uri="{FF2B5EF4-FFF2-40B4-BE49-F238E27FC236}">
                <a16:creationId xmlns:a16="http://schemas.microsoft.com/office/drawing/2014/main" id="{7135BA87-BA79-CC98-B919-3A2F027A4FA5}"/>
              </a:ext>
            </a:extLst>
          </p:cNvPr>
          <p:cNvCxnSpPr>
            <a:cxnSpLocks/>
          </p:cNvCxnSpPr>
          <p:nvPr/>
        </p:nvCxnSpPr>
        <p:spPr>
          <a:xfrm flipH="1">
            <a:off x="6633557" y="3206303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3" name="Conector reto 4102">
            <a:extLst>
              <a:ext uri="{FF2B5EF4-FFF2-40B4-BE49-F238E27FC236}">
                <a16:creationId xmlns:a16="http://schemas.microsoft.com/office/drawing/2014/main" id="{5B2E6E91-BACE-65AB-08AE-C8135DB06F23}"/>
              </a:ext>
            </a:extLst>
          </p:cNvPr>
          <p:cNvCxnSpPr>
            <a:cxnSpLocks/>
          </p:cNvCxnSpPr>
          <p:nvPr/>
        </p:nvCxnSpPr>
        <p:spPr>
          <a:xfrm flipH="1">
            <a:off x="5008114" y="4747670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5" name="Conector reto 4104">
            <a:extLst>
              <a:ext uri="{FF2B5EF4-FFF2-40B4-BE49-F238E27FC236}">
                <a16:creationId xmlns:a16="http://schemas.microsoft.com/office/drawing/2014/main" id="{00501BD7-0A84-7272-AE79-166930B50D3D}"/>
              </a:ext>
            </a:extLst>
          </p:cNvPr>
          <p:cNvCxnSpPr>
            <a:cxnSpLocks/>
          </p:cNvCxnSpPr>
          <p:nvPr/>
        </p:nvCxnSpPr>
        <p:spPr>
          <a:xfrm>
            <a:off x="6573118" y="475841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7" name="Conector reto 4106">
            <a:extLst>
              <a:ext uri="{FF2B5EF4-FFF2-40B4-BE49-F238E27FC236}">
                <a16:creationId xmlns:a16="http://schemas.microsoft.com/office/drawing/2014/main" id="{717A1CEB-FCE5-1EDE-D980-B6740617A659}"/>
              </a:ext>
            </a:extLst>
          </p:cNvPr>
          <p:cNvCxnSpPr>
            <a:cxnSpLocks/>
          </p:cNvCxnSpPr>
          <p:nvPr/>
        </p:nvCxnSpPr>
        <p:spPr>
          <a:xfrm>
            <a:off x="5038756" y="317594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08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https://github.com/tidyverse/readr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E4FC3F6-6E6F-ABD4-6923-7C44A120A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19" y="1963798"/>
            <a:ext cx="5194402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13BB3A7-C0C7-AAD4-B53F-56057F668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250" y="1963798"/>
            <a:ext cx="516366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3806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Organizando</a:t>
            </a:r>
            <a:r>
              <a:rPr lang="en-US" dirty="0"/>
              <a:t> </a:t>
            </a:r>
            <a:r>
              <a:rPr lang="en-US" dirty="0" err="1"/>
              <a:t>projetos</a:t>
            </a:r>
            <a:r>
              <a:rPr lang="en-US" dirty="0"/>
              <a:t> (</a:t>
            </a:r>
            <a:r>
              <a:rPr lang="en-US" dirty="0" err="1"/>
              <a:t>Rproj</a:t>
            </a:r>
            <a:r>
              <a:rPr lang="en-US" dirty="0"/>
              <a:t>)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FA845AF7-E220-429A-443C-686E867D5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079375"/>
              </p:ext>
            </p:extLst>
          </p:nvPr>
        </p:nvGraphicFramePr>
        <p:xfrm>
          <a:off x="1985908" y="1475791"/>
          <a:ext cx="7940203" cy="5382209"/>
        </p:xfrm>
        <a:graphic>
          <a:graphicData uri="http://schemas.openxmlformats.org/drawingml/2006/table">
            <a:tbl>
              <a:tblPr firstRow="1" firstCol="1" bandRow="1"/>
              <a:tblGrid>
                <a:gridCol w="380016">
                  <a:extLst>
                    <a:ext uri="{9D8B030D-6E8A-4147-A177-3AD203B41FA5}">
                      <a16:colId xmlns:a16="http://schemas.microsoft.com/office/drawing/2014/main" val="1939117754"/>
                    </a:ext>
                  </a:extLst>
                </a:gridCol>
                <a:gridCol w="1993741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566446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383489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400" b="1" dirty="0">
                          <a:effectLst/>
                        </a:rPr>
                        <a:t>Desafios</a:t>
                      </a: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Exemplos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2118859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dirty="0">
                          <a:effectLst/>
                        </a:rPr>
                        <a:t>Fontes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Banco de dados – dados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Data Lake – dados não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Web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Scrapping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 – raspagem de dados de páginas disponíveis na web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API (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Application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Programming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Interface) – interfaces de programação visando a interação entre aplicações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Dados de Pesquisa (primários / secundários)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1411854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Formatos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dados tabulares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vídeo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imagem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Documento</a:t>
                      </a: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7521528"/>
                  </a:ext>
                </a:extLst>
              </a:tr>
              <a:tr h="1118706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Especificidades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Big Data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Processing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Streamming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Device 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fingerprint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10" name="Gráfico 9" descr="Banco de dados com preenchimento sólido">
            <a:extLst>
              <a:ext uri="{FF2B5EF4-FFF2-40B4-BE49-F238E27FC236}">
                <a16:creationId xmlns:a16="http://schemas.microsoft.com/office/drawing/2014/main" id="{B2D5B6C6-2D14-8F49-6B55-D753AE190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7607" y="2613558"/>
            <a:ext cx="720000" cy="720000"/>
          </a:xfrm>
          <a:prstGeom prst="rect">
            <a:avLst/>
          </a:prstGeom>
        </p:spPr>
      </p:pic>
      <p:pic>
        <p:nvPicPr>
          <p:cNvPr id="11" name="Gráfico 10" descr="Pesquisa com preenchimento sólido">
            <a:extLst>
              <a:ext uri="{FF2B5EF4-FFF2-40B4-BE49-F238E27FC236}">
                <a16:creationId xmlns:a16="http://schemas.microsoft.com/office/drawing/2014/main" id="{1F493AE7-4CDF-921C-0BDB-4D516E33C8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57607" y="5878781"/>
            <a:ext cx="720000" cy="720000"/>
          </a:xfrm>
          <a:prstGeom prst="rect">
            <a:avLst/>
          </a:prstGeom>
        </p:spPr>
      </p:pic>
      <p:pic>
        <p:nvPicPr>
          <p:cNvPr id="12" name="Gráfico 11" descr="Desbloquear com preenchimento sólido">
            <a:extLst>
              <a:ext uri="{FF2B5EF4-FFF2-40B4-BE49-F238E27FC236}">
                <a16:creationId xmlns:a16="http://schemas.microsoft.com/office/drawing/2014/main" id="{281BDEEF-E7E1-7922-968C-C1536A338D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25908" y="4532438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9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Organizando</a:t>
            </a:r>
            <a:r>
              <a:rPr lang="en-US" dirty="0"/>
              <a:t> </a:t>
            </a:r>
            <a:r>
              <a:rPr lang="en-US" dirty="0" err="1"/>
              <a:t>projetos</a:t>
            </a:r>
            <a:r>
              <a:rPr lang="en-US" dirty="0"/>
              <a:t> (</a:t>
            </a:r>
            <a:r>
              <a:rPr lang="en-US" dirty="0" err="1"/>
              <a:t>Rproj</a:t>
            </a:r>
            <a:r>
              <a:rPr lang="en-US" dirty="0"/>
              <a:t>)</a:t>
            </a:r>
          </a:p>
        </p:txBody>
      </p:sp>
      <p:pic>
        <p:nvPicPr>
          <p:cNvPr id="1026" name="Picture 2" descr="RStudio Projects and Working Directories: A Beginner's Guide | R-bloggers">
            <a:extLst>
              <a:ext uri="{FF2B5EF4-FFF2-40B4-BE49-F238E27FC236}">
                <a16:creationId xmlns:a16="http://schemas.microsoft.com/office/drawing/2014/main" id="{8642F034-12CF-494B-9ED4-E6E70E6A1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94" r="-1874"/>
          <a:stretch/>
        </p:blipFill>
        <p:spPr bwMode="auto">
          <a:xfrm>
            <a:off x="7598038" y="2272181"/>
            <a:ext cx="3655549" cy="359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1.4 Using RStudio effectively | CS5702 Modern Data Book">
            <a:extLst>
              <a:ext uri="{FF2B5EF4-FFF2-40B4-BE49-F238E27FC236}">
                <a16:creationId xmlns:a16="http://schemas.microsoft.com/office/drawing/2014/main" id="{2E99AFA8-D0B8-6D16-3ABA-80B633E91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626" y="1414678"/>
            <a:ext cx="3808036" cy="286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F4DBAB2F-F0E0-57C6-9C68-1C681E7AA48E}"/>
              </a:ext>
            </a:extLst>
          </p:cNvPr>
          <p:cNvGrpSpPr/>
          <p:nvPr/>
        </p:nvGrpSpPr>
        <p:grpSpPr>
          <a:xfrm>
            <a:off x="473412" y="2272181"/>
            <a:ext cx="5622588" cy="3192330"/>
            <a:chOff x="720402" y="1965523"/>
            <a:chExt cx="5622588" cy="3192330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CDC596C7-FA18-3687-8C94-389AA9444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0402" y="1965523"/>
              <a:ext cx="5445740" cy="3192330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450DC63B-8DC0-FEE2-25DE-6E3047AA264B}"/>
                </a:ext>
              </a:extLst>
            </p:cNvPr>
            <p:cNvSpPr/>
            <p:nvPr/>
          </p:nvSpPr>
          <p:spPr>
            <a:xfrm>
              <a:off x="4742851" y="2217550"/>
              <a:ext cx="1600139" cy="39592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A0D4E2E-C931-872F-57E8-12ED3F8544AE}"/>
              </a:ext>
            </a:extLst>
          </p:cNvPr>
          <p:cNvCxnSpPr/>
          <p:nvPr/>
        </p:nvCxnSpPr>
        <p:spPr>
          <a:xfrm>
            <a:off x="6873159" y="1939159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39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Tipos</a:t>
            </a:r>
            <a:r>
              <a:rPr lang="en-US" dirty="0"/>
              <a:t>, Classes e </a:t>
            </a:r>
            <a:r>
              <a:rPr lang="en-US" dirty="0" err="1"/>
              <a:t>Estruturas</a:t>
            </a:r>
            <a:r>
              <a:rPr lang="en-US" dirty="0"/>
              <a:t> de Dados</a:t>
            </a:r>
          </a:p>
        </p:txBody>
      </p:sp>
      <p:pic>
        <p:nvPicPr>
          <p:cNvPr id="1026" name="Picture 2" descr="README">
            <a:extLst>
              <a:ext uri="{FF2B5EF4-FFF2-40B4-BE49-F238E27FC236}">
                <a16:creationId xmlns:a16="http://schemas.microsoft.com/office/drawing/2014/main" id="{AF0E9AEE-759E-80EA-53BB-229C81F53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000" y="2563688"/>
            <a:ext cx="2880000" cy="333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4155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O </a:t>
            </a:r>
            <a:r>
              <a:rPr lang="en-US" dirty="0" err="1"/>
              <a:t>Ciclo</a:t>
            </a:r>
            <a:r>
              <a:rPr lang="en-US" dirty="0"/>
              <a:t> da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20DE6FB-504A-373D-ED7E-D9C197C8EC48}"/>
              </a:ext>
            </a:extLst>
          </p:cNvPr>
          <p:cNvGrpSpPr/>
          <p:nvPr/>
        </p:nvGrpSpPr>
        <p:grpSpPr>
          <a:xfrm>
            <a:off x="1966573" y="2223051"/>
            <a:ext cx="1080000" cy="1080000"/>
            <a:chOff x="814660" y="4757900"/>
            <a:chExt cx="1080000" cy="1080000"/>
          </a:xfrm>
        </p:grpSpPr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AF42E459-1890-BC65-AA1A-63431FCA4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660" y="4757900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áfico 15" descr="Ponto de interrogação com preenchimento sólido">
              <a:extLst>
                <a:ext uri="{FF2B5EF4-FFF2-40B4-BE49-F238E27FC236}">
                  <a16:creationId xmlns:a16="http://schemas.microsoft.com/office/drawing/2014/main" id="{98574577-35E4-F4DB-51D0-8468B5668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2420" y="4949194"/>
              <a:ext cx="720000" cy="720001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051E628-2B7E-BA87-DF20-423A8352B8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890F5A1E-6009-AA62-6390-DB0FC3098510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0" name="Hexágono 19">
                <a:extLst>
                  <a:ext uri="{FF2B5EF4-FFF2-40B4-BE49-F238E27FC236}">
                    <a16:creationId xmlns:a16="http://schemas.microsoft.com/office/drawing/2014/main" id="{01CF98CF-2FC3-3C05-B5B3-3AE4A5069813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CAA292A3-D825-D2F3-32E9-C831F53BA4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RStudio sticker | RStudio swag">
                <a:extLst>
                  <a:ext uri="{FF2B5EF4-FFF2-40B4-BE49-F238E27FC236}">
                    <a16:creationId xmlns:a16="http://schemas.microsoft.com/office/drawing/2014/main" id="{FBB1EAC5-30B5-0F79-6B35-4C157DF908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61D0165B-63B4-C487-8111-AC462633AA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561DF05-04B2-178A-B8A5-DF8676232E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2" descr="RStudio sticker | RStudio swag">
              <a:extLst>
                <a:ext uri="{FF2B5EF4-FFF2-40B4-BE49-F238E27FC236}">
                  <a16:creationId xmlns:a16="http://schemas.microsoft.com/office/drawing/2014/main" id="{62A65B2B-F4CF-9FAB-CCCB-A76C563E91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754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028" name="Picture 4" descr="CRISP-DM and what I did wrong. Recently I had the opportunity to work… | by  Gabriela Moreira Mafra | Magrathea">
            <a:extLst>
              <a:ext uri="{FF2B5EF4-FFF2-40B4-BE49-F238E27FC236}">
                <a16:creationId xmlns:a16="http://schemas.microsoft.com/office/drawing/2014/main" id="{8CE91A97-5A58-24FC-3436-BAAA1C40B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348" y="1552116"/>
            <a:ext cx="4337304" cy="433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498764" y="5880288"/>
            <a:ext cx="11317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CRISP-DM – Cross </a:t>
            </a:r>
            <a:r>
              <a:rPr lang="pt-BR" dirty="0" err="1"/>
              <a:t>Industry</a:t>
            </a:r>
            <a:r>
              <a:rPr lang="pt-BR" dirty="0"/>
              <a:t> Standard </a:t>
            </a:r>
            <a:r>
              <a:rPr lang="pt-BR" dirty="0" err="1"/>
              <a:t>Process</a:t>
            </a:r>
            <a:r>
              <a:rPr lang="pt-BR" dirty="0"/>
              <a:t> for Data Mining </a:t>
            </a:r>
          </a:p>
          <a:p>
            <a:pPr algn="ctr"/>
            <a:r>
              <a:rPr lang="pt-BR" dirty="0">
                <a:hlinkClick r:id="rId4"/>
              </a:rPr>
              <a:t>https://www.ibm.com/docs/en/spss-modeler/saas?topic=dm-crisp-help-overview</a:t>
            </a:r>
            <a:r>
              <a:rPr lang="en-US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609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C6003737-C9E4-C311-10CF-7393D2399B0A}"/>
              </a:ext>
            </a:extLst>
          </p:cNvPr>
          <p:cNvSpPr/>
          <p:nvPr/>
        </p:nvSpPr>
        <p:spPr>
          <a:xfrm>
            <a:off x="643684" y="5190931"/>
            <a:ext cx="8347913" cy="1269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conceito</a:t>
            </a:r>
            <a:r>
              <a:rPr lang="en-US" dirty="0"/>
              <a:t> </a:t>
            </a:r>
            <a:r>
              <a:rPr lang="en-US" dirty="0" err="1"/>
              <a:t>estatístico</a:t>
            </a:r>
            <a:endParaRPr lang="en-US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537090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discreta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5760621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3643065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10020871" y="3177202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10055446" y="4327725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943416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nominal</a:t>
            </a: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6629731" y="3458862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2717022" y="3460763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categórica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CB61268-BB7B-F730-54A9-F814E31065C0}"/>
              </a:ext>
            </a:extLst>
          </p:cNvPr>
          <p:cNvCxnSpPr>
            <a:cxnSpLocks/>
            <a:stCxn id="106" idx="2"/>
            <a:endCxn id="18" idx="0"/>
          </p:cNvCxnSpPr>
          <p:nvPr/>
        </p:nvCxnSpPr>
        <p:spPr>
          <a:xfrm>
            <a:off x="3347022" y="3820763"/>
            <a:ext cx="836043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03D62E8-A783-8F17-51E7-02E57A35B636}"/>
              </a:ext>
            </a:extLst>
          </p:cNvPr>
          <p:cNvCxnSpPr>
            <a:cxnSpLocks/>
            <a:stCxn id="106" idx="2"/>
            <a:endCxn id="29" idx="0"/>
          </p:cNvCxnSpPr>
          <p:nvPr/>
        </p:nvCxnSpPr>
        <p:spPr>
          <a:xfrm flipH="1">
            <a:off x="2483416" y="3820763"/>
            <a:ext cx="863606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21452F38-1BB3-8419-F032-4AEC2690B00D}"/>
              </a:ext>
            </a:extLst>
          </p:cNvPr>
          <p:cNvCxnSpPr>
            <a:cxnSpLocks/>
            <a:stCxn id="105" idx="2"/>
            <a:endCxn id="17" idx="0"/>
          </p:cNvCxnSpPr>
          <p:nvPr/>
        </p:nvCxnSpPr>
        <p:spPr>
          <a:xfrm flipH="1">
            <a:off x="6300621" y="3818862"/>
            <a:ext cx="959110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76DA38DE-AD5C-C9C6-1336-6B5DE37F318A}"/>
              </a:ext>
            </a:extLst>
          </p:cNvPr>
          <p:cNvCxnSpPr>
            <a:cxnSpLocks/>
            <a:stCxn id="105" idx="2"/>
            <a:endCxn id="15" idx="0"/>
          </p:cNvCxnSpPr>
          <p:nvPr/>
        </p:nvCxnSpPr>
        <p:spPr>
          <a:xfrm>
            <a:off x="7259731" y="3818862"/>
            <a:ext cx="817359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4EE32A71-5FE3-F007-6A63-5302F14A015B}"/>
              </a:ext>
            </a:extLst>
          </p:cNvPr>
          <p:cNvSpPr txBox="1"/>
          <p:nvPr/>
        </p:nvSpPr>
        <p:spPr>
          <a:xfrm>
            <a:off x="1879509" y="5342389"/>
            <a:ext cx="1351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Raça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Gênero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Profissão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4FFC2A6-8929-C3A5-6D10-195B23C80D48}"/>
              </a:ext>
            </a:extLst>
          </p:cNvPr>
          <p:cNvSpPr txBox="1"/>
          <p:nvPr/>
        </p:nvSpPr>
        <p:spPr>
          <a:xfrm>
            <a:off x="3355351" y="5325841"/>
            <a:ext cx="1647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Escolaridade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6">
                    <a:lumMod val="75000"/>
                  </a:schemeClr>
                </a:solidFill>
                <a:latin typeface="Calibri" panose="020F0502020204030204"/>
              </a:rPr>
              <a:t>Medalhas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Ranking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4BD65F1-94F4-9F29-EFE2-662DFB8EDEAF}"/>
              </a:ext>
            </a:extLst>
          </p:cNvPr>
          <p:cNvSpPr txBox="1"/>
          <p:nvPr/>
        </p:nvSpPr>
        <p:spPr>
          <a:xfrm>
            <a:off x="5559570" y="5325841"/>
            <a:ext cx="1499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Salário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Altura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Consumo de energia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80612E6-690C-20A5-386D-C216365521E6}"/>
              </a:ext>
            </a:extLst>
          </p:cNvPr>
          <p:cNvSpPr txBox="1"/>
          <p:nvPr/>
        </p:nvSpPr>
        <p:spPr>
          <a:xfrm>
            <a:off x="7206120" y="5325841"/>
            <a:ext cx="17854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de Filhos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Clientes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Produtos vendidos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851268B-95D1-F4B6-64F1-7C87BCE1ADD4}"/>
              </a:ext>
            </a:extLst>
          </p:cNvPr>
          <p:cNvSpPr txBox="1"/>
          <p:nvPr/>
        </p:nvSpPr>
        <p:spPr>
          <a:xfrm>
            <a:off x="10231731" y="4762581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Dia-mês-ano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77B036-D411-8400-10E5-2CB4C4C880EB}"/>
              </a:ext>
            </a:extLst>
          </p:cNvPr>
          <p:cNvSpPr txBox="1"/>
          <p:nvPr/>
        </p:nvSpPr>
        <p:spPr>
          <a:xfrm>
            <a:off x="694920" y="5276225"/>
            <a:ext cx="1052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Exemplos: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7BFB32D-4E8A-00A7-ABD5-350951627E86}"/>
              </a:ext>
            </a:extLst>
          </p:cNvPr>
          <p:cNvSpPr txBox="1"/>
          <p:nvPr/>
        </p:nvSpPr>
        <p:spPr>
          <a:xfrm>
            <a:off x="10231731" y="3566745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TRUE/FALSE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288A79D-6BFF-BD02-4F73-BEB92F3C7B21}"/>
              </a:ext>
            </a:extLst>
          </p:cNvPr>
          <p:cNvSpPr txBox="1"/>
          <p:nvPr/>
        </p:nvSpPr>
        <p:spPr>
          <a:xfrm>
            <a:off x="3390237" y="1455098"/>
            <a:ext cx="34609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313235"/>
                </a:solidFill>
              </a:rPr>
              <a:t>Variável, Característica, Atributos ou Features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AB8E53-8726-6B53-8D04-D6E3247BC0D1}"/>
              </a:ext>
            </a:extLst>
          </p:cNvPr>
          <p:cNvSpPr txBox="1"/>
          <p:nvPr/>
        </p:nvSpPr>
        <p:spPr>
          <a:xfrm>
            <a:off x="9564139" y="1771664"/>
            <a:ext cx="22499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Alguns exemplos de casos especiais: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E9C0BE40-32F8-88AB-F94D-B1B37FB4E707}"/>
              </a:ext>
            </a:extLst>
          </p:cNvPr>
          <p:cNvCxnSpPr/>
          <p:nvPr/>
        </p:nvCxnSpPr>
        <p:spPr>
          <a:xfrm>
            <a:off x="9360327" y="188317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966FA29-7CE3-3DEA-1034-318C444A0348}"/>
              </a:ext>
            </a:extLst>
          </p:cNvPr>
          <p:cNvSpPr/>
          <p:nvPr/>
        </p:nvSpPr>
        <p:spPr>
          <a:xfrm>
            <a:off x="2699696" y="2961854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Qualitativa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0066FB0C-92AA-6F35-7F4F-27F839A582AE}"/>
              </a:ext>
            </a:extLst>
          </p:cNvPr>
          <p:cNvSpPr/>
          <p:nvPr/>
        </p:nvSpPr>
        <p:spPr>
          <a:xfrm>
            <a:off x="6629731" y="2961854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Quantitativa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3688F0CA-AFDD-DAD7-4041-2A7766BB92A0}"/>
              </a:ext>
            </a:extLst>
          </p:cNvPr>
          <p:cNvCxnSpPr>
            <a:cxnSpLocks/>
            <a:stCxn id="19" idx="2"/>
            <a:endCxn id="23" idx="0"/>
          </p:cNvCxnSpPr>
          <p:nvPr/>
        </p:nvCxnSpPr>
        <p:spPr>
          <a:xfrm>
            <a:off x="5120708" y="2286095"/>
            <a:ext cx="2139023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8638AAFB-A7AC-FD56-D157-19749433DC28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 flipH="1">
            <a:off x="3329696" y="2286095"/>
            <a:ext cx="1791012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9925EC48-1DC3-3C50-7E11-D979D40BA56D}"/>
              </a:ext>
            </a:extLst>
          </p:cNvPr>
          <p:cNvSpPr/>
          <p:nvPr/>
        </p:nvSpPr>
        <p:spPr>
          <a:xfrm>
            <a:off x="10078663" y="5500279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hora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AB8939F4-A3E9-3CDC-404C-1C0FFCBC7E32}"/>
              </a:ext>
            </a:extLst>
          </p:cNvPr>
          <p:cNvSpPr txBox="1"/>
          <p:nvPr/>
        </p:nvSpPr>
        <p:spPr>
          <a:xfrm>
            <a:off x="10231731" y="5928232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H - M - 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23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319038" y="4658771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A389FC66-D5B4-C0EF-7DA7-66ACC885B3A8}"/>
              </a:ext>
            </a:extLst>
          </p:cNvPr>
          <p:cNvSpPr/>
          <p:nvPr/>
        </p:nvSpPr>
        <p:spPr>
          <a:xfrm>
            <a:off x="3683221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6304712" y="4665965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5267288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9847888" y="4668910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8505698" y="4680955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827588" y="4673761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B54BF9AF-02A7-6A1D-5BFB-3CDF96089ECE}"/>
              </a:ext>
            </a:extLst>
          </p:cNvPr>
          <p:cNvSpPr/>
          <p:nvPr/>
        </p:nvSpPr>
        <p:spPr>
          <a:xfrm>
            <a:off x="7319038" y="540039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C22CB5E2-D4CD-CED9-C3C1-5EC1D71C73E8}"/>
              </a:ext>
            </a:extLst>
          </p:cNvPr>
          <p:cNvSpPr/>
          <p:nvPr/>
        </p:nvSpPr>
        <p:spPr>
          <a:xfrm>
            <a:off x="3683221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C29FB65D-78BB-A2F3-4989-EF195BAA06FA}"/>
              </a:ext>
            </a:extLst>
          </p:cNvPr>
          <p:cNvSpPr/>
          <p:nvPr/>
        </p:nvSpPr>
        <p:spPr>
          <a:xfrm>
            <a:off x="6304712" y="5407587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D9FB4346-5C0F-AC86-11FA-D4100213285F}"/>
              </a:ext>
            </a:extLst>
          </p:cNvPr>
          <p:cNvSpPr/>
          <p:nvPr/>
        </p:nvSpPr>
        <p:spPr>
          <a:xfrm>
            <a:off x="5267288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AA1EC5F1-FF64-8C72-B6B9-4545A07CE989}"/>
              </a:ext>
            </a:extLst>
          </p:cNvPr>
          <p:cNvSpPr/>
          <p:nvPr/>
        </p:nvSpPr>
        <p:spPr>
          <a:xfrm>
            <a:off x="9847888" y="541053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B8E889EB-8493-0788-941C-220BB0D4B969}"/>
              </a:ext>
            </a:extLst>
          </p:cNvPr>
          <p:cNvSpPr/>
          <p:nvPr/>
        </p:nvSpPr>
        <p:spPr>
          <a:xfrm>
            <a:off x="8505698" y="542257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3000D89F-2DCB-358A-AA66-821E6E286E87}"/>
              </a:ext>
            </a:extLst>
          </p:cNvPr>
          <p:cNvSpPr/>
          <p:nvPr/>
        </p:nvSpPr>
        <p:spPr>
          <a:xfrm>
            <a:off x="1827588" y="5454199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6E626DE4-89E0-9113-618E-239342C55D37}"/>
              </a:ext>
            </a:extLst>
          </p:cNvPr>
          <p:cNvGrpSpPr>
            <a:grpSpLocks noChangeAspect="1"/>
          </p:cNvGrpSpPr>
          <p:nvPr/>
        </p:nvGrpSpPr>
        <p:grpSpPr>
          <a:xfrm>
            <a:off x="962973" y="5467064"/>
            <a:ext cx="648000" cy="643868"/>
            <a:chOff x="4686144" y="3842204"/>
            <a:chExt cx="2431486" cy="2415982"/>
          </a:xfrm>
        </p:grpSpPr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BDD69F04-B374-8A8A-CD49-6D6D167F7657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51" name="Hexágono 50">
                <a:extLst>
                  <a:ext uri="{FF2B5EF4-FFF2-40B4-BE49-F238E27FC236}">
                    <a16:creationId xmlns:a16="http://schemas.microsoft.com/office/drawing/2014/main" id="{D266D3D1-9404-EE46-D088-6746D4F3321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2" name="Picture 2" descr="RStudio sticker | RStudio swag">
                <a:extLst>
                  <a:ext uri="{FF2B5EF4-FFF2-40B4-BE49-F238E27FC236}">
                    <a16:creationId xmlns:a16="http://schemas.microsoft.com/office/drawing/2014/main" id="{1F73352C-667E-D1D1-65D2-50DF186837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RStudio sticker | RStudio swag">
                <a:extLst>
                  <a:ext uri="{FF2B5EF4-FFF2-40B4-BE49-F238E27FC236}">
                    <a16:creationId xmlns:a16="http://schemas.microsoft.com/office/drawing/2014/main" id="{8F2EA471-4946-EEB1-442E-56812F76C4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 descr="RStudio sticker | RStudio swag">
                <a:extLst>
                  <a:ext uri="{FF2B5EF4-FFF2-40B4-BE49-F238E27FC236}">
                    <a16:creationId xmlns:a16="http://schemas.microsoft.com/office/drawing/2014/main" id="{6489B3B9-0630-52EE-A061-B493001729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D9AC994-F3CE-9239-375A-74EFBCF667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0" name="Picture 2" descr="RStudio sticker | RStudio swag">
              <a:extLst>
                <a:ext uri="{FF2B5EF4-FFF2-40B4-BE49-F238E27FC236}">
                  <a16:creationId xmlns:a16="http://schemas.microsoft.com/office/drawing/2014/main" id="{464D9D1C-A523-D5A6-97C1-D31780E351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7317433" y="4272155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3681616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3697491E-D9DE-90AE-389C-CBB2DBD8C19A}"/>
              </a:ext>
            </a:extLst>
          </p:cNvPr>
          <p:cNvSpPr/>
          <p:nvPr/>
        </p:nvSpPr>
        <p:spPr>
          <a:xfrm>
            <a:off x="6303107" y="4279349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D9DE262B-BE41-459D-DE3A-40FFCFE8D18B}"/>
              </a:ext>
            </a:extLst>
          </p:cNvPr>
          <p:cNvSpPr/>
          <p:nvPr/>
        </p:nvSpPr>
        <p:spPr>
          <a:xfrm>
            <a:off x="5265683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06FB1F42-6557-ACC7-7086-736662D0AD1B}"/>
              </a:ext>
            </a:extLst>
          </p:cNvPr>
          <p:cNvSpPr/>
          <p:nvPr/>
        </p:nvSpPr>
        <p:spPr>
          <a:xfrm>
            <a:off x="9846283" y="4282294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1304AB8C-F46F-4082-F735-C13929869888}"/>
              </a:ext>
            </a:extLst>
          </p:cNvPr>
          <p:cNvSpPr/>
          <p:nvPr/>
        </p:nvSpPr>
        <p:spPr>
          <a:xfrm>
            <a:off x="8504093" y="4294339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1" name="Retângulo: Cantos Arredondados 110">
            <a:extLst>
              <a:ext uri="{FF2B5EF4-FFF2-40B4-BE49-F238E27FC236}">
                <a16:creationId xmlns:a16="http://schemas.microsoft.com/office/drawing/2014/main" id="{D5DDB9A5-4D2A-622D-B336-50634E1D90E1}"/>
              </a:ext>
            </a:extLst>
          </p:cNvPr>
          <p:cNvSpPr/>
          <p:nvPr/>
        </p:nvSpPr>
        <p:spPr>
          <a:xfrm>
            <a:off x="1825983" y="4287145"/>
            <a:ext cx="97200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2" name="Retângulo: Cantos Arredondados 111">
            <a:extLst>
              <a:ext uri="{FF2B5EF4-FFF2-40B4-BE49-F238E27FC236}">
                <a16:creationId xmlns:a16="http://schemas.microsoft.com/office/drawing/2014/main" id="{0B373C7D-B6AC-8603-CB56-41626ECC9D4A}"/>
              </a:ext>
            </a:extLst>
          </p:cNvPr>
          <p:cNvSpPr/>
          <p:nvPr/>
        </p:nvSpPr>
        <p:spPr>
          <a:xfrm>
            <a:off x="7317433" y="577204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3" name="Retângulo: Cantos Arredondados 112">
            <a:extLst>
              <a:ext uri="{FF2B5EF4-FFF2-40B4-BE49-F238E27FC236}">
                <a16:creationId xmlns:a16="http://schemas.microsoft.com/office/drawing/2014/main" id="{7E6BEAE5-96A8-3FCE-312E-72B2BEAC7CE2}"/>
              </a:ext>
            </a:extLst>
          </p:cNvPr>
          <p:cNvSpPr/>
          <p:nvPr/>
        </p:nvSpPr>
        <p:spPr>
          <a:xfrm>
            <a:off x="3681616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4" name="Retângulo: Cantos Arredondados 113">
            <a:extLst>
              <a:ext uri="{FF2B5EF4-FFF2-40B4-BE49-F238E27FC236}">
                <a16:creationId xmlns:a16="http://schemas.microsoft.com/office/drawing/2014/main" id="{5FA57FCD-0382-E689-CB8B-85465C910C05}"/>
              </a:ext>
            </a:extLst>
          </p:cNvPr>
          <p:cNvSpPr/>
          <p:nvPr/>
        </p:nvSpPr>
        <p:spPr>
          <a:xfrm>
            <a:off x="6303107" y="577924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5" name="Retângulo: Cantos Arredondados 114">
            <a:extLst>
              <a:ext uri="{FF2B5EF4-FFF2-40B4-BE49-F238E27FC236}">
                <a16:creationId xmlns:a16="http://schemas.microsoft.com/office/drawing/2014/main" id="{C192E7C8-319A-3B5E-B0AC-FC2261ECE1FC}"/>
              </a:ext>
            </a:extLst>
          </p:cNvPr>
          <p:cNvSpPr/>
          <p:nvPr/>
        </p:nvSpPr>
        <p:spPr>
          <a:xfrm>
            <a:off x="5265683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6" name="Retângulo: Cantos Arredondados 115">
            <a:extLst>
              <a:ext uri="{FF2B5EF4-FFF2-40B4-BE49-F238E27FC236}">
                <a16:creationId xmlns:a16="http://schemas.microsoft.com/office/drawing/2014/main" id="{8D17307F-263E-D9E7-4D97-B34D2CA9376E}"/>
              </a:ext>
            </a:extLst>
          </p:cNvPr>
          <p:cNvSpPr/>
          <p:nvPr/>
        </p:nvSpPr>
        <p:spPr>
          <a:xfrm>
            <a:off x="9846283" y="578218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117" name="Retângulo: Cantos Arredondados 116">
            <a:extLst>
              <a:ext uri="{FF2B5EF4-FFF2-40B4-BE49-F238E27FC236}">
                <a16:creationId xmlns:a16="http://schemas.microsoft.com/office/drawing/2014/main" id="{D247BDA3-87E1-6B9C-8310-1BC49B27C0C2}"/>
              </a:ext>
            </a:extLst>
          </p:cNvPr>
          <p:cNvSpPr/>
          <p:nvPr/>
        </p:nvSpPr>
        <p:spPr>
          <a:xfrm>
            <a:off x="8504093" y="579423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260CB07D-C1B2-83A1-4323-CD48EF0CC70D}"/>
              </a:ext>
            </a:extLst>
          </p:cNvPr>
          <p:cNvSpPr/>
          <p:nvPr/>
        </p:nvSpPr>
        <p:spPr>
          <a:xfrm>
            <a:off x="1825983" y="5825856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6E5BE64-F76A-A184-A588-1A702844AEBA}"/>
              </a:ext>
            </a:extLst>
          </p:cNvPr>
          <p:cNvGrpSpPr/>
          <p:nvPr/>
        </p:nvGrpSpPr>
        <p:grpSpPr>
          <a:xfrm>
            <a:off x="1457238" y="1691267"/>
            <a:ext cx="9342749" cy="2457795"/>
            <a:chOff x="1457238" y="1691267"/>
            <a:chExt cx="9342749" cy="245779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5015"/>
            <a:stretch/>
          </p:blipFill>
          <p:spPr>
            <a:xfrm>
              <a:off x="5006713" y="1691269"/>
              <a:ext cx="5793274" cy="2457793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620" r="61015"/>
            <a:stretch/>
          </p:blipFill>
          <p:spPr>
            <a:xfrm>
              <a:off x="3387776" y="1691268"/>
              <a:ext cx="1618937" cy="2457793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81331"/>
            <a:stretch/>
          </p:blipFill>
          <p:spPr>
            <a:xfrm>
              <a:off x="1457238" y="1691267"/>
              <a:ext cx="1966982" cy="2457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444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89115"/>
            <a:ext cx="10826867" cy="1325563"/>
          </a:xfrm>
        </p:spPr>
        <p:txBody>
          <a:bodyPr>
            <a:normAutofit/>
          </a:bodyPr>
          <a:lstStyle/>
          <a:p>
            <a:r>
              <a:rPr lang="en-US" dirty="0" err="1"/>
              <a:t>Estruturas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557968" y="1798726"/>
            <a:ext cx="10564370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Adicionalmente ao armazenamento em memória, os dados do R podem ser organizados segundo as seguintes estruturas: 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Vetores atômicos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Matrizes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Arrays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 frames (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tibbles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Listas</a:t>
            </a:r>
          </a:p>
          <a:p>
            <a:pPr rtl="0"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 para cada estrutura temos propriedades próprias considerando ações como: sua criação, consulta, e a maneira de aplicar operações.</a:t>
            </a:r>
          </a:p>
        </p:txBody>
      </p:sp>
      <p:pic>
        <p:nvPicPr>
          <p:cNvPr id="2052" name="Picture 4" descr="An Intoduction to R">
            <a:extLst>
              <a:ext uri="{FF2B5EF4-FFF2-40B4-BE49-F238E27FC236}">
                <a16:creationId xmlns:a16="http://schemas.microsoft.com/office/drawing/2014/main" id="{29D5FF88-EA9D-F543-39AD-9AD35F50F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53" b="17511"/>
          <a:stretch/>
        </p:blipFill>
        <p:spPr bwMode="auto">
          <a:xfrm>
            <a:off x="6300449" y="2830293"/>
            <a:ext cx="4821889" cy="199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86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402336" y="1442110"/>
            <a:ext cx="1083295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No R existem seis tipos de dados, indicando como os objetos são internamente armazenados pela ferramenta, são eles</a:t>
            </a: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Os dois últimos sendo pouco usuais. É importante comentar que: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Algumas funções só farão sentido para determinados tipos de dados</a:t>
            </a:r>
          </a:p>
          <a:p>
            <a:pPr marL="342900" indent="-342900" rtl="0" fontAlgn="base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 armazenamento de objetos no R,  segue a seguinte hierarquia de coerção: </a:t>
            </a:r>
          </a:p>
          <a:p>
            <a:pPr lvl="3">
              <a:spcBef>
                <a:spcPts val="1600"/>
              </a:spcBef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character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complex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double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integer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logical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raw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Para consultar o tipo de um dado utilize a função: 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typeof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()`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0F50CDCA-B657-9631-C38A-22C64E68AD45}"/>
              </a:ext>
            </a:extLst>
          </p:cNvPr>
          <p:cNvGrpSpPr/>
          <p:nvPr/>
        </p:nvGrpSpPr>
        <p:grpSpPr>
          <a:xfrm>
            <a:off x="713232" y="2477016"/>
            <a:ext cx="3697338" cy="913070"/>
            <a:chOff x="786384" y="2422152"/>
            <a:chExt cx="3697338" cy="913070"/>
          </a:xfrm>
        </p:grpSpPr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9C275332-2F2C-7BEE-B012-619BEA102CDB}"/>
                </a:ext>
              </a:extLst>
            </p:cNvPr>
            <p:cNvSpPr txBox="1"/>
            <p:nvPr/>
          </p:nvSpPr>
          <p:spPr>
            <a:xfrm>
              <a:off x="883722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character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textos ou </a:t>
              </a:r>
              <a:r>
                <a:rPr lang="pt-BR" sz="2000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strings</a:t>
              </a:r>
              <a:endPara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endParaRP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logical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valores booleanos</a:t>
              </a:r>
            </a:p>
          </p:txBody>
        </p:sp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12D3E9F3-4EED-5324-0C16-E1F28FA32C23}"/>
                </a:ext>
              </a:extLst>
            </p:cNvPr>
            <p:cNvCxnSpPr/>
            <p:nvPr/>
          </p:nvCxnSpPr>
          <p:spPr>
            <a:xfrm>
              <a:off x="786384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8F74281A-C7DF-6D66-2936-DB6361F98306}"/>
              </a:ext>
            </a:extLst>
          </p:cNvPr>
          <p:cNvGrpSpPr/>
          <p:nvPr/>
        </p:nvGrpSpPr>
        <p:grpSpPr>
          <a:xfrm>
            <a:off x="4170369" y="2477016"/>
            <a:ext cx="3691440" cy="913070"/>
            <a:chOff x="4044357" y="2422152"/>
            <a:chExt cx="3691440" cy="913070"/>
          </a:xfrm>
        </p:grpSpPr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952B3B60-6F9E-28AD-7362-26C11309AC6D}"/>
                </a:ext>
              </a:extLst>
            </p:cNvPr>
            <p:cNvSpPr txBox="1"/>
            <p:nvPr/>
          </p:nvSpPr>
          <p:spPr>
            <a:xfrm>
              <a:off x="4135797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double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 : valores decimais</a:t>
              </a: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integer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inteiros</a:t>
              </a:r>
            </a:p>
          </p:txBody>
        </p:sp>
        <p:cxnSp>
          <p:nvCxnSpPr>
            <p:cNvPr id="43" name="Conector reto 42">
              <a:extLst>
                <a:ext uri="{FF2B5EF4-FFF2-40B4-BE49-F238E27FC236}">
                  <a16:creationId xmlns:a16="http://schemas.microsoft.com/office/drawing/2014/main" id="{251D0CFC-5C5E-59CE-18D0-26C89917755F}"/>
                </a:ext>
              </a:extLst>
            </p:cNvPr>
            <p:cNvCxnSpPr/>
            <p:nvPr/>
          </p:nvCxnSpPr>
          <p:spPr>
            <a:xfrm>
              <a:off x="4044357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6BEB6CE8-0C34-C938-0673-A543BA448397}"/>
              </a:ext>
            </a:extLst>
          </p:cNvPr>
          <p:cNvGrpSpPr/>
          <p:nvPr/>
        </p:nvGrpSpPr>
        <p:grpSpPr>
          <a:xfrm>
            <a:off x="7475303" y="2419814"/>
            <a:ext cx="3673152" cy="970272"/>
            <a:chOff x="7515888" y="2422152"/>
            <a:chExt cx="3673152" cy="970272"/>
          </a:xfrm>
        </p:grpSpPr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0869F2D5-ABF3-29C7-9536-B8B6140F2F77}"/>
                </a:ext>
              </a:extLst>
            </p:cNvPr>
            <p:cNvSpPr txBox="1"/>
            <p:nvPr/>
          </p:nvSpPr>
          <p:spPr>
            <a:xfrm>
              <a:off x="7589040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complex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complexos</a:t>
              </a:r>
            </a:p>
            <a:p>
              <a:pPr fontAlgn="base">
                <a:spcBef>
                  <a:spcPts val="1600"/>
                </a:spcBef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raw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bytes</a:t>
              </a:r>
            </a:p>
          </p:txBody>
        </p:sp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03B6C23F-4A9A-00F1-20F8-C2C03A9F859B}"/>
                </a:ext>
              </a:extLst>
            </p:cNvPr>
            <p:cNvCxnSpPr/>
            <p:nvPr/>
          </p:nvCxnSpPr>
          <p:spPr>
            <a:xfrm>
              <a:off x="7515888" y="2479354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672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Clases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353568" y="1487830"/>
            <a:ext cx="11484864" cy="5204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Ao aplicar a função classe() em um objeto no R, teremos a informação sobre a sua estrutura (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data.frame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, lista,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etc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), salvo se a estrutura for um vetor.  Neste caso teremos a informação de como o objeto é internamente guardado pelo R, ou uma versão ajustada desta informação, alterada pelo o que chamamos de atributos .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Atributos são propriedades que associamos aos vetores – tornando a informação da classe diferente da informação do tipo do dado. Deste modo garantimos grupos importantes para a análise de dados, como por exemplo: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um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com um número limitado e predefinido de categorias, com nomes associados a cada uma das categorias, também denominadas níveis (`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levels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`)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ordered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equivalente ao &lt;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&gt;, porém permitindo uma ordenação dos níveis 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&lt;date&gt;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permite cálculos como quantidade de dias entre duas datas</a:t>
            </a:r>
          </a:p>
        </p:txBody>
      </p:sp>
    </p:spTree>
    <p:extLst>
      <p:ext uri="{BB962C8B-B14F-4D97-AF65-F5344CB8AC3E}">
        <p14:creationId xmlns:p14="http://schemas.microsoft.com/office/powerpoint/2010/main" val="199723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Como </a:t>
            </a:r>
            <a:r>
              <a:rPr lang="en-US" dirty="0" err="1"/>
              <a:t>funciona</a:t>
            </a:r>
            <a:r>
              <a:rPr lang="en-US" dirty="0"/>
              <a:t> o R ?!?!?!?!</a:t>
            </a:r>
          </a:p>
        </p:txBody>
      </p:sp>
      <p:pic>
        <p:nvPicPr>
          <p:cNvPr id="5122" name="Picture 2" descr="Nazaré Confusa – Wikipédia, a enciclopédia livre">
            <a:extLst>
              <a:ext uri="{FF2B5EF4-FFF2-40B4-BE49-F238E27FC236}">
                <a16:creationId xmlns:a16="http://schemas.microsoft.com/office/drawing/2014/main" id="{F8D60A8D-0DC9-DE16-45DD-DF476530C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1951482"/>
            <a:ext cx="66865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63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ED18F002-DF79-CD6D-FF61-59C4D1ED630B}"/>
              </a:ext>
            </a:extLst>
          </p:cNvPr>
          <p:cNvGrpSpPr/>
          <p:nvPr/>
        </p:nvGrpSpPr>
        <p:grpSpPr>
          <a:xfrm>
            <a:off x="1387839" y="1372435"/>
            <a:ext cx="9342749" cy="1559564"/>
            <a:chOff x="1457238" y="1890636"/>
            <a:chExt cx="9342749" cy="1559564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015" t="9522" b="28434"/>
            <a:stretch/>
          </p:blipFill>
          <p:spPr>
            <a:xfrm>
              <a:off x="5006713" y="1925291"/>
              <a:ext cx="5793274" cy="1524909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620" t="8632" r="61015" b="28435"/>
            <a:stretch/>
          </p:blipFill>
          <p:spPr>
            <a:xfrm>
              <a:off x="3387776" y="1903441"/>
              <a:ext cx="1618937" cy="1546759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112" r="81331" b="28867"/>
            <a:stretch/>
          </p:blipFill>
          <p:spPr>
            <a:xfrm>
              <a:off x="1457238" y="1890636"/>
              <a:ext cx="1966982" cy="154891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834" y="89115"/>
            <a:ext cx="11280472" cy="1325563"/>
          </a:xfrm>
        </p:spPr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, Classes e  </a:t>
            </a:r>
            <a:r>
              <a:rPr lang="en-US" dirty="0" err="1"/>
              <a:t>Estruturas</a:t>
            </a:r>
            <a:r>
              <a:rPr lang="en-US" dirty="0"/>
              <a:t> de Dados no 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E1E2C8E-EECB-D49B-957B-3CC007CAC066}"/>
              </a:ext>
            </a:extLst>
          </p:cNvPr>
          <p:cNvSpPr/>
          <p:nvPr/>
        </p:nvSpPr>
        <p:spPr>
          <a:xfrm>
            <a:off x="355834" y="4500637"/>
            <a:ext cx="11520000" cy="2262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5C8C34C-C74D-8826-B709-E133F918CEB9}"/>
              </a:ext>
            </a:extLst>
          </p:cNvPr>
          <p:cNvSpPr txBox="1"/>
          <p:nvPr/>
        </p:nvSpPr>
        <p:spPr>
          <a:xfrm>
            <a:off x="1769782" y="4667521"/>
            <a:ext cx="3141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1) Vetor atômico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é a estrutura mais básica, pois possui uma dimensão, e guarda objetos da mesma classe: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9355C1-749E-2355-4C55-83D56C6494F4}"/>
              </a:ext>
            </a:extLst>
          </p:cNvPr>
          <p:cNvSpPr txBox="1"/>
          <p:nvPr/>
        </p:nvSpPr>
        <p:spPr>
          <a:xfrm>
            <a:off x="355834" y="4296831"/>
            <a:ext cx="11520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Estruturas de 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no R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457C72F-5E0B-4129-8422-D5C5893B1C16}"/>
              </a:ext>
            </a:extLst>
          </p:cNvPr>
          <p:cNvGrpSpPr/>
          <p:nvPr/>
        </p:nvGrpSpPr>
        <p:grpSpPr>
          <a:xfrm>
            <a:off x="2797983" y="5584555"/>
            <a:ext cx="914766" cy="139397"/>
            <a:chOff x="4421746" y="6149474"/>
            <a:chExt cx="914766" cy="139397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DE23C847-C62E-0C9F-75F6-7CB4F218151B}"/>
                </a:ext>
              </a:extLst>
            </p:cNvPr>
            <p:cNvSpPr/>
            <p:nvPr/>
          </p:nvSpPr>
          <p:spPr>
            <a:xfrm>
              <a:off x="4421746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3571E60B-6095-54B2-5CEA-AE112BBBF609}"/>
                </a:ext>
              </a:extLst>
            </p:cNvPr>
            <p:cNvSpPr/>
            <p:nvPr/>
          </p:nvSpPr>
          <p:spPr>
            <a:xfrm>
              <a:off x="4742222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812A6C13-867A-5B27-A0EF-44EE75177CC4}"/>
                </a:ext>
              </a:extLst>
            </p:cNvPr>
            <p:cNvSpPr/>
            <p:nvPr/>
          </p:nvSpPr>
          <p:spPr>
            <a:xfrm>
              <a:off x="5062698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369047B-D1CA-3158-1A9D-9D4A5F7FC958}"/>
              </a:ext>
            </a:extLst>
          </p:cNvPr>
          <p:cNvGrpSpPr/>
          <p:nvPr/>
        </p:nvGrpSpPr>
        <p:grpSpPr>
          <a:xfrm>
            <a:off x="6304232" y="5078950"/>
            <a:ext cx="975510" cy="681860"/>
            <a:chOff x="8416096" y="5709837"/>
            <a:chExt cx="975510" cy="681860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1D36BE52-DDDE-C590-C69D-13DFF9140990}"/>
                </a:ext>
              </a:extLst>
            </p:cNvPr>
            <p:cNvSpPr/>
            <p:nvPr/>
          </p:nvSpPr>
          <p:spPr>
            <a:xfrm>
              <a:off x="8416096" y="5709837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246F06C8-1327-8016-260A-440BC0EC405F}"/>
                </a:ext>
              </a:extLst>
            </p:cNvPr>
            <p:cNvSpPr/>
            <p:nvPr/>
          </p:nvSpPr>
          <p:spPr>
            <a:xfrm>
              <a:off x="8416096" y="5899125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472304B8-06FE-7976-C1CF-032502C3B8BA}"/>
                </a:ext>
              </a:extLst>
            </p:cNvPr>
            <p:cNvSpPr/>
            <p:nvPr/>
          </p:nvSpPr>
          <p:spPr>
            <a:xfrm>
              <a:off x="8416096" y="6075713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2FBAA11A-679A-A036-1316-DB2ECDA3C78E}"/>
                </a:ext>
              </a:extLst>
            </p:cNvPr>
            <p:cNvSpPr/>
            <p:nvPr/>
          </p:nvSpPr>
          <p:spPr>
            <a:xfrm>
              <a:off x="8416096" y="6252300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77852BAA-658A-CD03-86AF-83208EFD86B0}"/>
                </a:ext>
              </a:extLst>
            </p:cNvPr>
            <p:cNvSpPr/>
            <p:nvPr/>
          </p:nvSpPr>
          <p:spPr>
            <a:xfrm>
              <a:off x="8771696" y="5709837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1861BC3B-8C9C-1E6A-5BCA-49B0FF8F75CB}"/>
                </a:ext>
              </a:extLst>
            </p:cNvPr>
            <p:cNvSpPr/>
            <p:nvPr/>
          </p:nvSpPr>
          <p:spPr>
            <a:xfrm>
              <a:off x="8771696" y="5899125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13F28345-C251-30C3-DB4D-7B3C7C7698D0}"/>
                </a:ext>
              </a:extLst>
            </p:cNvPr>
            <p:cNvSpPr/>
            <p:nvPr/>
          </p:nvSpPr>
          <p:spPr>
            <a:xfrm>
              <a:off x="8771696" y="607571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0F190010-6FB6-D378-52E9-E130ADF3E5AD}"/>
                </a:ext>
              </a:extLst>
            </p:cNvPr>
            <p:cNvSpPr/>
            <p:nvPr/>
          </p:nvSpPr>
          <p:spPr>
            <a:xfrm>
              <a:off x="8771696" y="625230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95862CD1-BFF9-0D41-69F1-2F3D617265C8}"/>
                </a:ext>
              </a:extLst>
            </p:cNvPr>
            <p:cNvSpPr/>
            <p:nvPr/>
          </p:nvSpPr>
          <p:spPr>
            <a:xfrm>
              <a:off x="9117792" y="5709837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33ED1EAE-5A55-B761-AFF3-B23922F8DCC5}"/>
                </a:ext>
              </a:extLst>
            </p:cNvPr>
            <p:cNvSpPr/>
            <p:nvPr/>
          </p:nvSpPr>
          <p:spPr>
            <a:xfrm>
              <a:off x="9117792" y="589912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F15359B4-81E2-7D4E-6198-D834A1913986}"/>
                </a:ext>
              </a:extLst>
            </p:cNvPr>
            <p:cNvSpPr/>
            <p:nvPr/>
          </p:nvSpPr>
          <p:spPr>
            <a:xfrm>
              <a:off x="9117792" y="6075713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ED32D159-1D36-FF99-8CB9-5F95CD4C29F0}"/>
                </a:ext>
              </a:extLst>
            </p:cNvPr>
            <p:cNvSpPr/>
            <p:nvPr/>
          </p:nvSpPr>
          <p:spPr>
            <a:xfrm>
              <a:off x="9117792" y="6252300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A22105C-B2E3-7962-C249-D2CFACF9A94B}"/>
              </a:ext>
            </a:extLst>
          </p:cNvPr>
          <p:cNvSpPr txBox="1"/>
          <p:nvPr/>
        </p:nvSpPr>
        <p:spPr>
          <a:xfrm>
            <a:off x="417072" y="4668488"/>
            <a:ext cx="12408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Existem diferentes maneiras de organizar dados no R, sendo as três principais: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0F71D14-39D8-EF6C-E454-6A12D54F46CD}"/>
              </a:ext>
            </a:extLst>
          </p:cNvPr>
          <p:cNvSpPr txBox="1"/>
          <p:nvPr/>
        </p:nvSpPr>
        <p:spPr>
          <a:xfrm>
            <a:off x="4885017" y="4650352"/>
            <a:ext cx="15603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2) Data Frames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(ou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tibbles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possuem duas dimensões, e para cada coluna podemos ter uma classe especifica: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C97EE1CC-7F69-A7F2-12E4-CD95B9BEEDD3}"/>
              </a:ext>
            </a:extLst>
          </p:cNvPr>
          <p:cNvSpPr txBox="1"/>
          <p:nvPr/>
        </p:nvSpPr>
        <p:spPr>
          <a:xfrm>
            <a:off x="7395430" y="4668488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313235"/>
                </a:solidFill>
                <a:latin typeface="Calibri" panose="020F0502020204030204"/>
              </a:rPr>
              <a:t>3) Listas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: estrutura mais complexa, que permite elementos de diferentes dimensões e classes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6" name="Agrupar 85">
            <a:extLst>
              <a:ext uri="{FF2B5EF4-FFF2-40B4-BE49-F238E27FC236}">
                <a16:creationId xmlns:a16="http://schemas.microsoft.com/office/drawing/2014/main" id="{DDDDD80F-86B4-9BA4-2892-495E03C1E469}"/>
              </a:ext>
            </a:extLst>
          </p:cNvPr>
          <p:cNvGrpSpPr/>
          <p:nvPr/>
        </p:nvGrpSpPr>
        <p:grpSpPr>
          <a:xfrm>
            <a:off x="8841718" y="5002421"/>
            <a:ext cx="1497986" cy="1160559"/>
            <a:chOff x="8581119" y="4996080"/>
            <a:chExt cx="1497986" cy="1160559"/>
          </a:xfrm>
        </p:grpSpPr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E2FBD346-1824-A12A-311B-8FCBA63B0023}"/>
                </a:ext>
              </a:extLst>
            </p:cNvPr>
            <p:cNvSpPr txBox="1"/>
            <p:nvPr/>
          </p:nvSpPr>
          <p:spPr>
            <a:xfrm>
              <a:off x="8594311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9D8B8BBB-5282-FED6-9049-410B44E481D6}"/>
                </a:ext>
              </a:extLst>
            </p:cNvPr>
            <p:cNvSpPr/>
            <p:nvPr/>
          </p:nvSpPr>
          <p:spPr>
            <a:xfrm>
              <a:off x="8813708" y="5651366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>
              <a:extLst>
                <a:ext uri="{FF2B5EF4-FFF2-40B4-BE49-F238E27FC236}">
                  <a16:creationId xmlns:a16="http://schemas.microsoft.com/office/drawing/2014/main" id="{11B5686D-FE2C-0051-A644-C3F0F4369145}"/>
                </a:ext>
              </a:extLst>
            </p:cNvPr>
            <p:cNvSpPr/>
            <p:nvPr/>
          </p:nvSpPr>
          <p:spPr>
            <a:xfrm>
              <a:off x="8813708" y="584065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61547A9C-4DA3-9722-BFD9-5DAA380F2178}"/>
                </a:ext>
              </a:extLst>
            </p:cNvPr>
            <p:cNvSpPr/>
            <p:nvPr/>
          </p:nvSpPr>
          <p:spPr>
            <a:xfrm>
              <a:off x="8813708" y="6017242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991F3CF7-6702-F605-3A95-253140356D48}"/>
                </a:ext>
              </a:extLst>
            </p:cNvPr>
            <p:cNvSpPr/>
            <p:nvPr/>
          </p:nvSpPr>
          <p:spPr>
            <a:xfrm>
              <a:off x="9169308" y="5651366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52B35FBA-A106-7628-B737-FC7A8238D915}"/>
                </a:ext>
              </a:extLst>
            </p:cNvPr>
            <p:cNvSpPr/>
            <p:nvPr/>
          </p:nvSpPr>
          <p:spPr>
            <a:xfrm>
              <a:off x="9169308" y="5840654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6CCD9A3F-5BD8-A909-E8C9-BC55E9FB29A9}"/>
                </a:ext>
              </a:extLst>
            </p:cNvPr>
            <p:cNvSpPr/>
            <p:nvPr/>
          </p:nvSpPr>
          <p:spPr>
            <a:xfrm>
              <a:off x="9169308" y="6017242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>
              <a:extLst>
                <a:ext uri="{FF2B5EF4-FFF2-40B4-BE49-F238E27FC236}">
                  <a16:creationId xmlns:a16="http://schemas.microsoft.com/office/drawing/2014/main" id="{8C4819CA-33AA-39B9-1019-CABEFF7D5CE2}"/>
                </a:ext>
              </a:extLst>
            </p:cNvPr>
            <p:cNvSpPr/>
            <p:nvPr/>
          </p:nvSpPr>
          <p:spPr>
            <a:xfrm>
              <a:off x="9515404" y="5651366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BF6359A4-F94F-DCA3-3754-871A7CD72297}"/>
                </a:ext>
              </a:extLst>
            </p:cNvPr>
            <p:cNvSpPr/>
            <p:nvPr/>
          </p:nvSpPr>
          <p:spPr>
            <a:xfrm>
              <a:off x="9515404" y="5840654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>
              <a:extLst>
                <a:ext uri="{FF2B5EF4-FFF2-40B4-BE49-F238E27FC236}">
                  <a16:creationId xmlns:a16="http://schemas.microsoft.com/office/drawing/2014/main" id="{B9E333E5-1720-720C-99CD-05C5BE5D03C1}"/>
                </a:ext>
              </a:extLst>
            </p:cNvPr>
            <p:cNvSpPr/>
            <p:nvPr/>
          </p:nvSpPr>
          <p:spPr>
            <a:xfrm>
              <a:off x="9515404" y="601724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5BF6F456-37D7-16B8-A2BD-446C0C891169}"/>
                </a:ext>
              </a:extLst>
            </p:cNvPr>
            <p:cNvSpPr/>
            <p:nvPr/>
          </p:nvSpPr>
          <p:spPr>
            <a:xfrm>
              <a:off x="8808391" y="537011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0BA304CA-AAF2-BDF7-46EC-DAFF63ECCD8A}"/>
                </a:ext>
              </a:extLst>
            </p:cNvPr>
            <p:cNvSpPr/>
            <p:nvPr/>
          </p:nvSpPr>
          <p:spPr>
            <a:xfrm>
              <a:off x="9156193" y="537181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Retângulo 69">
              <a:extLst>
                <a:ext uri="{FF2B5EF4-FFF2-40B4-BE49-F238E27FC236}">
                  <a16:creationId xmlns:a16="http://schemas.microsoft.com/office/drawing/2014/main" id="{467599D6-BB7A-1422-85BD-2C94D82BE686}"/>
                </a:ext>
              </a:extLst>
            </p:cNvPr>
            <p:cNvSpPr/>
            <p:nvPr/>
          </p:nvSpPr>
          <p:spPr>
            <a:xfrm>
              <a:off x="8810891" y="511778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>
              <a:extLst>
                <a:ext uri="{FF2B5EF4-FFF2-40B4-BE49-F238E27FC236}">
                  <a16:creationId xmlns:a16="http://schemas.microsoft.com/office/drawing/2014/main" id="{9C9D25EC-36BB-666D-92CA-278AF45E0EBD}"/>
                </a:ext>
              </a:extLst>
            </p:cNvPr>
            <p:cNvSpPr/>
            <p:nvPr/>
          </p:nvSpPr>
          <p:spPr>
            <a:xfrm>
              <a:off x="9128713" y="511948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Retângulo 71">
              <a:extLst>
                <a:ext uri="{FF2B5EF4-FFF2-40B4-BE49-F238E27FC236}">
                  <a16:creationId xmlns:a16="http://schemas.microsoft.com/office/drawing/2014/main" id="{FA108D08-4C1A-921B-0A56-C855E1B0A3C1}"/>
                </a:ext>
              </a:extLst>
            </p:cNvPr>
            <p:cNvSpPr/>
            <p:nvPr/>
          </p:nvSpPr>
          <p:spPr>
            <a:xfrm>
              <a:off x="9505963" y="5376811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86F06773-3E18-7F53-7F39-35AB90DABC36}"/>
                </a:ext>
              </a:extLst>
            </p:cNvPr>
            <p:cNvSpPr txBox="1"/>
            <p:nvPr/>
          </p:nvSpPr>
          <p:spPr>
            <a:xfrm>
              <a:off x="8594311" y="554840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E48BF6E2-6C52-64D6-091F-6AC3700C565D}"/>
                </a:ext>
              </a:extLst>
            </p:cNvPr>
            <p:cNvSpPr txBox="1"/>
            <p:nvPr/>
          </p:nvSpPr>
          <p:spPr>
            <a:xfrm>
              <a:off x="8582667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CaixaDeTexto 79">
              <a:extLst>
                <a:ext uri="{FF2B5EF4-FFF2-40B4-BE49-F238E27FC236}">
                  <a16:creationId xmlns:a16="http://schemas.microsoft.com/office/drawing/2014/main" id="{8AEDABE4-66BC-E48C-C761-732DF245030F}"/>
                </a:ext>
              </a:extLst>
            </p:cNvPr>
            <p:cNvSpPr txBox="1"/>
            <p:nvPr/>
          </p:nvSpPr>
          <p:spPr>
            <a:xfrm>
              <a:off x="8581119" y="499608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AED5EE60-F923-8699-4ABE-BC1785224C96}"/>
              </a:ext>
            </a:extLst>
          </p:cNvPr>
          <p:cNvSpPr/>
          <p:nvPr/>
        </p:nvSpPr>
        <p:spPr>
          <a:xfrm>
            <a:off x="7319038" y="341090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D2A91F3-1818-E574-2B5A-F42D0AE9BA76}"/>
              </a:ext>
            </a:extLst>
          </p:cNvPr>
          <p:cNvSpPr/>
          <p:nvPr/>
        </p:nvSpPr>
        <p:spPr>
          <a:xfrm>
            <a:off x="3683221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D1F29BF-06A5-413A-0790-509A1AC3C400}"/>
              </a:ext>
            </a:extLst>
          </p:cNvPr>
          <p:cNvSpPr/>
          <p:nvPr/>
        </p:nvSpPr>
        <p:spPr>
          <a:xfrm>
            <a:off x="6304712" y="340310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BE2E50F-D396-7D34-43C9-3B18B71D7739}"/>
              </a:ext>
            </a:extLst>
          </p:cNvPr>
          <p:cNvSpPr/>
          <p:nvPr/>
        </p:nvSpPr>
        <p:spPr>
          <a:xfrm>
            <a:off x="5267288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17309F25-22F4-D72C-6FEB-4E9B87E9FA0A}"/>
              </a:ext>
            </a:extLst>
          </p:cNvPr>
          <p:cNvSpPr/>
          <p:nvPr/>
        </p:nvSpPr>
        <p:spPr>
          <a:xfrm>
            <a:off x="9847888" y="339106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9653CDA-255F-9513-8F98-8B5148A59551}"/>
              </a:ext>
            </a:extLst>
          </p:cNvPr>
          <p:cNvSpPr/>
          <p:nvPr/>
        </p:nvSpPr>
        <p:spPr>
          <a:xfrm>
            <a:off x="8505698" y="340310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3E656070-8C7C-B9E7-7097-39B013B5C6ED}"/>
              </a:ext>
            </a:extLst>
          </p:cNvPr>
          <p:cNvSpPr/>
          <p:nvPr/>
        </p:nvSpPr>
        <p:spPr>
          <a:xfrm>
            <a:off x="1827588" y="3449720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CA810C99-1843-4DEA-C649-EBA4C299D747}"/>
              </a:ext>
            </a:extLst>
          </p:cNvPr>
          <p:cNvGrpSpPr>
            <a:grpSpLocks noChangeAspect="1"/>
          </p:cNvGrpSpPr>
          <p:nvPr/>
        </p:nvGrpSpPr>
        <p:grpSpPr>
          <a:xfrm>
            <a:off x="962973" y="3239522"/>
            <a:ext cx="648000" cy="643868"/>
            <a:chOff x="4686144" y="3842204"/>
            <a:chExt cx="2431486" cy="2415982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0B1336AD-B91B-29C3-FEDA-4CB232B412A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47" name="Hexágono 46">
                <a:extLst>
                  <a:ext uri="{FF2B5EF4-FFF2-40B4-BE49-F238E27FC236}">
                    <a16:creationId xmlns:a16="http://schemas.microsoft.com/office/drawing/2014/main" id="{782612C7-3B60-03CF-E9E4-6A8DF8F8D9D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9" name="Picture 2" descr="RStudio sticker | RStudio swag">
                <a:extLst>
                  <a:ext uri="{FF2B5EF4-FFF2-40B4-BE49-F238E27FC236}">
                    <a16:creationId xmlns:a16="http://schemas.microsoft.com/office/drawing/2014/main" id="{F9E17113-7589-D9AF-3C27-582A6A67F4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2" descr="RStudio sticker | RStudio swag">
                <a:extLst>
                  <a:ext uri="{FF2B5EF4-FFF2-40B4-BE49-F238E27FC236}">
                    <a16:creationId xmlns:a16="http://schemas.microsoft.com/office/drawing/2014/main" id="{21DC043B-BF99-B209-C841-64A6014DB9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2" descr="RStudio sticker | RStudio swag">
                <a:extLst>
                  <a:ext uri="{FF2B5EF4-FFF2-40B4-BE49-F238E27FC236}">
                    <a16:creationId xmlns:a16="http://schemas.microsoft.com/office/drawing/2014/main" id="{D7AC73E9-0212-FE32-EF73-CB835A4304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6C51B3B-11DB-71EF-8E69-BA8074025F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 descr="RStudio sticker | RStudio swag">
              <a:extLst>
                <a:ext uri="{FF2B5EF4-FFF2-40B4-BE49-F238E27FC236}">
                  <a16:creationId xmlns:a16="http://schemas.microsoft.com/office/drawing/2014/main" id="{13B17578-5B2E-C8F0-3A1A-D7C6366A81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776C62A6-1D0F-9214-A0D7-39F84DDD57ED}"/>
              </a:ext>
            </a:extLst>
          </p:cNvPr>
          <p:cNvSpPr/>
          <p:nvPr/>
        </p:nvSpPr>
        <p:spPr>
          <a:xfrm>
            <a:off x="7317433" y="378256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BB727545-A034-358A-E21E-8EB2A94FE67B}"/>
              </a:ext>
            </a:extLst>
          </p:cNvPr>
          <p:cNvSpPr/>
          <p:nvPr/>
        </p:nvSpPr>
        <p:spPr>
          <a:xfrm>
            <a:off x="3681616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35D95917-41A7-48BE-2428-02BF409886AC}"/>
              </a:ext>
            </a:extLst>
          </p:cNvPr>
          <p:cNvSpPr/>
          <p:nvPr/>
        </p:nvSpPr>
        <p:spPr>
          <a:xfrm>
            <a:off x="6303107" y="377476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7AB4DE22-3F1C-8693-4049-E2C92769D69F}"/>
              </a:ext>
            </a:extLst>
          </p:cNvPr>
          <p:cNvSpPr/>
          <p:nvPr/>
        </p:nvSpPr>
        <p:spPr>
          <a:xfrm>
            <a:off x="5265683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30FE3332-B437-6350-62C6-C47B115C2BBD}"/>
              </a:ext>
            </a:extLst>
          </p:cNvPr>
          <p:cNvSpPr/>
          <p:nvPr/>
        </p:nvSpPr>
        <p:spPr>
          <a:xfrm>
            <a:off x="9846283" y="376272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E9F820A5-BFDE-6DAD-4B6E-40435DDE4E9D}"/>
              </a:ext>
            </a:extLst>
          </p:cNvPr>
          <p:cNvSpPr/>
          <p:nvPr/>
        </p:nvSpPr>
        <p:spPr>
          <a:xfrm>
            <a:off x="8504093" y="3774766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488DEDEC-353A-A7B9-7B0D-CFE96792A0BA}"/>
              </a:ext>
            </a:extLst>
          </p:cNvPr>
          <p:cNvSpPr/>
          <p:nvPr/>
        </p:nvSpPr>
        <p:spPr>
          <a:xfrm>
            <a:off x="1825983" y="3821377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995C35C6-C713-14A5-57E1-1472B3D43834}"/>
              </a:ext>
            </a:extLst>
          </p:cNvPr>
          <p:cNvSpPr txBox="1"/>
          <p:nvPr/>
        </p:nvSpPr>
        <p:spPr>
          <a:xfrm>
            <a:off x="10353967" y="4721966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No mais, existem: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matrix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e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array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(versões atômicas, assim como o vetor, porém com mais dimensões)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tângulo: Cantos Arredondados 87">
            <a:extLst>
              <a:ext uri="{FF2B5EF4-FFF2-40B4-BE49-F238E27FC236}">
                <a16:creationId xmlns:a16="http://schemas.microsoft.com/office/drawing/2014/main" id="{5C5AE984-8FAC-4622-904E-EF65AD4DB2B9}"/>
              </a:ext>
            </a:extLst>
          </p:cNvPr>
          <p:cNvSpPr/>
          <p:nvPr/>
        </p:nvSpPr>
        <p:spPr>
          <a:xfrm>
            <a:off x="7317433" y="3031734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89" name="Retângulo: Cantos Arredondados 88">
            <a:extLst>
              <a:ext uri="{FF2B5EF4-FFF2-40B4-BE49-F238E27FC236}">
                <a16:creationId xmlns:a16="http://schemas.microsoft.com/office/drawing/2014/main" id="{68EA1EAB-9815-3F32-FC9F-987724F5B2E6}"/>
              </a:ext>
            </a:extLst>
          </p:cNvPr>
          <p:cNvSpPr/>
          <p:nvPr/>
        </p:nvSpPr>
        <p:spPr>
          <a:xfrm>
            <a:off x="3681616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0" name="Retângulo: Cantos Arredondados 89">
            <a:extLst>
              <a:ext uri="{FF2B5EF4-FFF2-40B4-BE49-F238E27FC236}">
                <a16:creationId xmlns:a16="http://schemas.microsoft.com/office/drawing/2014/main" id="{39E8AA4C-561B-B66C-D9C2-83C9C86AB10A}"/>
              </a:ext>
            </a:extLst>
          </p:cNvPr>
          <p:cNvSpPr/>
          <p:nvPr/>
        </p:nvSpPr>
        <p:spPr>
          <a:xfrm>
            <a:off x="6303107" y="3038928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91" name="Retângulo: Cantos Arredondados 90">
            <a:extLst>
              <a:ext uri="{FF2B5EF4-FFF2-40B4-BE49-F238E27FC236}">
                <a16:creationId xmlns:a16="http://schemas.microsoft.com/office/drawing/2014/main" id="{87DFAC53-3D54-6740-7490-4EF758337669}"/>
              </a:ext>
            </a:extLst>
          </p:cNvPr>
          <p:cNvSpPr/>
          <p:nvPr/>
        </p:nvSpPr>
        <p:spPr>
          <a:xfrm>
            <a:off x="5265683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92" name="Retângulo: Cantos Arredondados 91">
            <a:extLst>
              <a:ext uri="{FF2B5EF4-FFF2-40B4-BE49-F238E27FC236}">
                <a16:creationId xmlns:a16="http://schemas.microsoft.com/office/drawing/2014/main" id="{0233E973-4567-8102-DC6C-96B2B540FF50}"/>
              </a:ext>
            </a:extLst>
          </p:cNvPr>
          <p:cNvSpPr/>
          <p:nvPr/>
        </p:nvSpPr>
        <p:spPr>
          <a:xfrm>
            <a:off x="9846283" y="3041873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A88C8726-5416-0487-F408-90F847A33A59}"/>
              </a:ext>
            </a:extLst>
          </p:cNvPr>
          <p:cNvSpPr/>
          <p:nvPr/>
        </p:nvSpPr>
        <p:spPr>
          <a:xfrm>
            <a:off x="8504093" y="3053918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94" name="Retângulo: Cantos Arredondados 93">
            <a:extLst>
              <a:ext uri="{FF2B5EF4-FFF2-40B4-BE49-F238E27FC236}">
                <a16:creationId xmlns:a16="http://schemas.microsoft.com/office/drawing/2014/main" id="{3F26CB4A-4099-A995-70A0-F4EEE3BA0987}"/>
              </a:ext>
            </a:extLst>
          </p:cNvPr>
          <p:cNvSpPr/>
          <p:nvPr/>
        </p:nvSpPr>
        <p:spPr>
          <a:xfrm>
            <a:off x="1825983" y="3046724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137FCCC-96D2-9A5E-6CB0-C3B4C6F95806}"/>
              </a:ext>
            </a:extLst>
          </p:cNvPr>
          <p:cNvSpPr txBox="1"/>
          <p:nvPr/>
        </p:nvSpPr>
        <p:spPr>
          <a:xfrm>
            <a:off x="1756969" y="5822389"/>
            <a:ext cx="3254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Seguindo a hierarquia de </a:t>
            </a:r>
            <a:r>
              <a:rPr lang="pt-BR" sz="16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coerção: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character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complex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double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 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       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integer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raw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429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Explorações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iniciais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4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B3D65EB4-3CEE-6CFF-8F7C-748CEF141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506" y="2608167"/>
            <a:ext cx="2880000" cy="333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9735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2" name="Picture 2" descr="Compact and Flexible Summaries of Data • skimr">
            <a:extLst>
              <a:ext uri="{FF2B5EF4-FFF2-40B4-BE49-F238E27FC236}">
                <a16:creationId xmlns:a16="http://schemas.microsoft.com/office/drawing/2014/main" id="{71D093AF-0404-8F16-D0FA-D8D7CE2D6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156" y="2608167"/>
            <a:ext cx="2880000" cy="329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4951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m 35">
            <a:extLst>
              <a:ext uri="{FF2B5EF4-FFF2-40B4-BE49-F238E27FC236}">
                <a16:creationId xmlns:a16="http://schemas.microsoft.com/office/drawing/2014/main" id="{D3B55FD6-DA84-143F-154B-1B4FF8255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918" y="3967014"/>
            <a:ext cx="4680000" cy="1052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Medidas</a:t>
            </a:r>
            <a:r>
              <a:rPr lang="en-US" dirty="0"/>
              <a:t> de </a:t>
            </a:r>
            <a:r>
              <a:rPr lang="en-US" dirty="0" err="1"/>
              <a:t>Resumo</a:t>
            </a:r>
            <a:r>
              <a:rPr lang="en-US" dirty="0"/>
              <a:t>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CE5EF59-0477-1F95-9D29-91880037F643}"/>
              </a:ext>
            </a:extLst>
          </p:cNvPr>
          <p:cNvSpPr/>
          <p:nvPr/>
        </p:nvSpPr>
        <p:spPr>
          <a:xfrm>
            <a:off x="6101803" y="4763483"/>
            <a:ext cx="360000" cy="252000"/>
          </a:xfrm>
          <a:prstGeom prst="rect">
            <a:avLst/>
          </a:prstGeom>
          <a:solidFill>
            <a:srgbClr val="C00000">
              <a:alpha val="1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3B53469-7B32-1BD4-1DA9-556F110E483B}"/>
              </a:ext>
            </a:extLst>
          </p:cNvPr>
          <p:cNvSpPr txBox="1"/>
          <p:nvPr/>
        </p:nvSpPr>
        <p:spPr>
          <a:xfrm>
            <a:off x="5604910" y="505501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Md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EE92BF3-EC0C-6F91-B2C7-E075D34B064A}"/>
              </a:ext>
            </a:extLst>
          </p:cNvPr>
          <p:cNvCxnSpPr>
            <a:cxnSpLocks/>
          </p:cNvCxnSpPr>
          <p:nvPr/>
        </p:nvCxnSpPr>
        <p:spPr>
          <a:xfrm>
            <a:off x="5385704" y="4900358"/>
            <a:ext cx="0" cy="720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25E965F0-6294-53A1-5FFA-7BC548DADCE9}"/>
              </a:ext>
            </a:extLst>
          </p:cNvPr>
          <p:cNvCxnSpPr>
            <a:cxnSpLocks/>
          </p:cNvCxnSpPr>
          <p:nvPr/>
        </p:nvCxnSpPr>
        <p:spPr>
          <a:xfrm>
            <a:off x="7191991" y="4913594"/>
            <a:ext cx="0" cy="720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672A908-2F45-5916-D11A-CE220ED7F5C2}"/>
              </a:ext>
            </a:extLst>
          </p:cNvPr>
          <p:cNvSpPr txBox="1"/>
          <p:nvPr/>
        </p:nvSpPr>
        <p:spPr>
          <a:xfrm>
            <a:off x="4179989" y="6060614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mín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5BBAC87-D70E-231F-A522-D94D0A3AD7EC}"/>
              </a:ext>
            </a:extLst>
          </p:cNvPr>
          <p:cNvSpPr txBox="1"/>
          <p:nvPr/>
        </p:nvSpPr>
        <p:spPr>
          <a:xfrm>
            <a:off x="7640626" y="6071837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máx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A1CDCDA-0B4C-6BE5-A94A-19899E80F2CA}"/>
              </a:ext>
            </a:extLst>
          </p:cNvPr>
          <p:cNvSpPr txBox="1"/>
          <p:nvPr/>
        </p:nvSpPr>
        <p:spPr>
          <a:xfrm>
            <a:off x="4157224" y="6429946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p0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430511B-5F33-72E0-C62E-C0BC28B4069F}"/>
              </a:ext>
            </a:extLst>
          </p:cNvPr>
          <p:cNvSpPr txBox="1"/>
          <p:nvPr/>
        </p:nvSpPr>
        <p:spPr>
          <a:xfrm>
            <a:off x="7698599" y="6441169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p100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B2D8F05-4CA7-7F5B-CC8B-A4A60FEE7C21}"/>
              </a:ext>
            </a:extLst>
          </p:cNvPr>
          <p:cNvSpPr txBox="1"/>
          <p:nvPr/>
        </p:nvSpPr>
        <p:spPr>
          <a:xfrm>
            <a:off x="5921585" y="5348514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p50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D0511737-29C9-D1EC-52C9-D99D76B6FFF5}"/>
              </a:ext>
            </a:extLst>
          </p:cNvPr>
          <p:cNvCxnSpPr>
            <a:cxnSpLocks/>
          </p:cNvCxnSpPr>
          <p:nvPr/>
        </p:nvCxnSpPr>
        <p:spPr>
          <a:xfrm>
            <a:off x="4486559" y="5027894"/>
            <a:ext cx="0" cy="1008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84DC42BF-4384-F189-1038-D37B9454DC6F}"/>
              </a:ext>
            </a:extLst>
          </p:cNvPr>
          <p:cNvCxnSpPr>
            <a:cxnSpLocks/>
          </p:cNvCxnSpPr>
          <p:nvPr/>
        </p:nvCxnSpPr>
        <p:spPr>
          <a:xfrm>
            <a:off x="8058817" y="5074445"/>
            <a:ext cx="0" cy="1008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02E9B31-CC19-E880-4B69-E7E391144EF4}"/>
              </a:ext>
            </a:extLst>
          </p:cNvPr>
          <p:cNvSpPr txBox="1"/>
          <p:nvPr/>
        </p:nvSpPr>
        <p:spPr>
          <a:xfrm>
            <a:off x="6788314" y="5770636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3Q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2F94B1D-08CC-1110-3122-A491E85FDB64}"/>
              </a:ext>
            </a:extLst>
          </p:cNvPr>
          <p:cNvSpPr txBox="1"/>
          <p:nvPr/>
        </p:nvSpPr>
        <p:spPr>
          <a:xfrm>
            <a:off x="6846287" y="6139968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p75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0E074FE-B18B-B1A9-3944-75841DA1F60D}"/>
              </a:ext>
            </a:extLst>
          </p:cNvPr>
          <p:cNvSpPr txBox="1"/>
          <p:nvPr/>
        </p:nvSpPr>
        <p:spPr>
          <a:xfrm>
            <a:off x="4981077" y="5755441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1Q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5296F8A-5CCE-B6D7-AF6A-16BABF365137}"/>
              </a:ext>
            </a:extLst>
          </p:cNvPr>
          <p:cNvSpPr txBox="1"/>
          <p:nvPr/>
        </p:nvSpPr>
        <p:spPr>
          <a:xfrm>
            <a:off x="5039050" y="6124773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p25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D3FC14C-60EA-93CE-99B5-0D1942D2CEFC}"/>
              </a:ext>
            </a:extLst>
          </p:cNvPr>
          <p:cNvSpPr txBox="1"/>
          <p:nvPr/>
        </p:nvSpPr>
        <p:spPr>
          <a:xfrm>
            <a:off x="766203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média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/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576+30+ …. +8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pt-BR" b="0" dirty="0">
                  <a:solidFill>
                    <a:srgbClr val="C00000"/>
                  </a:solidFill>
                </a:endParaRPr>
              </a:p>
              <a:p>
                <a:pPr algn="ctr"/>
                <a:endParaRPr lang="pt-BR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l-GR" b="1" dirty="0">
                    <a:solidFill>
                      <a:srgbClr val="C00000"/>
                    </a:solidFill>
                  </a:rPr>
                  <a:t>μ</a:t>
                </a:r>
                <a:r>
                  <a:rPr lang="pt-BR" b="1" dirty="0">
                    <a:solidFill>
                      <a:srgbClr val="C00000"/>
                    </a:solidFill>
                  </a:rPr>
                  <a:t> = 68,64</a:t>
                </a:r>
              </a:p>
              <a:p>
                <a:pPr algn="ctr"/>
                <a:endParaRPr lang="pt-BR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blipFill>
                <a:blip r:embed="rId4"/>
                <a:stretch>
                  <a:fillRect l="-3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aixaDeTexto 31">
            <a:extLst>
              <a:ext uri="{FF2B5EF4-FFF2-40B4-BE49-F238E27FC236}">
                <a16:creationId xmlns:a16="http://schemas.microsoft.com/office/drawing/2014/main" id="{3F8A46C1-DC7B-69DC-229F-9B785A6D75D4}"/>
              </a:ext>
            </a:extLst>
          </p:cNvPr>
          <p:cNvSpPr txBox="1"/>
          <p:nvPr/>
        </p:nvSpPr>
        <p:spPr>
          <a:xfrm>
            <a:off x="9418991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moda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5DD7C57-16AA-96FF-5611-D65382FEA47A}"/>
              </a:ext>
            </a:extLst>
          </p:cNvPr>
          <p:cNvSpPr txBox="1"/>
          <p:nvPr/>
        </p:nvSpPr>
        <p:spPr>
          <a:xfrm>
            <a:off x="9299551" y="2477089"/>
            <a:ext cx="2130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Maior frequência = 4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rgbClr val="C00000"/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rgbClr val="C00000"/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pt-BR" b="1" dirty="0" err="1">
                <a:solidFill>
                  <a:srgbClr val="C00000"/>
                </a:solidFill>
              </a:rPr>
              <a:t>Mo</a:t>
            </a:r>
            <a:r>
              <a:rPr lang="pt-BR" b="1" dirty="0">
                <a:solidFill>
                  <a:srgbClr val="C00000"/>
                </a:solidFill>
              </a:rPr>
              <a:t> =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C872372-DB25-1A17-9A2D-55958FE09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918" y="1354911"/>
            <a:ext cx="4680000" cy="119838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5BEA06-190D-22AA-CF4E-7125AF5B18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918" y="2590667"/>
            <a:ext cx="4680000" cy="135792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FCCBF24-D22E-9807-1083-59D92E645A38}"/>
              </a:ext>
            </a:extLst>
          </p:cNvPr>
          <p:cNvSpPr txBox="1"/>
          <p:nvPr/>
        </p:nvSpPr>
        <p:spPr>
          <a:xfrm>
            <a:off x="5604909" y="442341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rgbClr val="C00000"/>
                </a:solidFill>
                <a:latin typeface="Calibri" panose="020F0502020204030204"/>
              </a:rPr>
              <a:t>mediana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36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2036555" y="5915912"/>
            <a:ext cx="8118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Team Data Science Process (TDSP)</a:t>
            </a:r>
            <a:endParaRPr lang="pt-BR" dirty="0"/>
          </a:p>
          <a:p>
            <a:pPr algn="ctr"/>
            <a:r>
              <a:rPr lang="pt-BR" dirty="0">
                <a:hlinkClick r:id="rId3"/>
              </a:rPr>
              <a:t>https://learn.microsoft.com/en-us/azure/architecture/data-science-process/lifecycle</a:t>
            </a:r>
            <a:r>
              <a:rPr lang="pt-BR" dirty="0"/>
              <a:t> </a:t>
            </a:r>
            <a:endParaRPr lang="en-US" dirty="0">
              <a:hlinkClick r:id="rId4"/>
            </a:endParaRPr>
          </a:p>
        </p:txBody>
      </p:sp>
      <p:pic>
        <p:nvPicPr>
          <p:cNvPr id="3" name="Picture 2" descr="O diagrama mostra o ciclo de vida da ciência de dados, incluindo noções básicas sobre negócios, aquisição/compreensão dos dados, modelagem e implantação.">
            <a:extLst>
              <a:ext uri="{FF2B5EF4-FFF2-40B4-BE49-F238E27FC236}">
                <a16:creationId xmlns:a16="http://schemas.microsoft.com/office/drawing/2014/main" id="{7A6C8582-E3DF-D49E-167B-56895A039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1"/>
          <a:stretch/>
        </p:blipFill>
        <p:spPr bwMode="auto">
          <a:xfrm>
            <a:off x="3015676" y="1579418"/>
            <a:ext cx="6160647" cy="426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36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73050" y="1834653"/>
            <a:ext cx="11645900" cy="3188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</a:t>
            </a:r>
            <a:r>
              <a:rPr lang="pt-BR" sz="2200" b="1" dirty="0"/>
              <a:t>: </a:t>
            </a:r>
          </a:p>
          <a:p>
            <a:pPr>
              <a:buClr>
                <a:schemeClr val="accent6">
                  <a:lumMod val="75000"/>
                </a:schemeClr>
              </a:buClr>
            </a:pP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098" name="Picture 2" descr="Média, Moda e Mediana - Matemática Enem | Educa Mais Brasil">
            <a:extLst>
              <a:ext uri="{FF2B5EF4-FFF2-40B4-BE49-F238E27FC236}">
                <a16:creationId xmlns:a16="http://schemas.microsoft.com/office/drawing/2014/main" id="{983615A5-BE8E-1DBF-A1C2-B4BBC957B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359" y="4658160"/>
            <a:ext cx="1250431" cy="208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easures of Dispersion in Statistics and its types - Statistical Aid">
            <a:extLst>
              <a:ext uri="{FF2B5EF4-FFF2-40B4-BE49-F238E27FC236}">
                <a16:creationId xmlns:a16="http://schemas.microsoft.com/office/drawing/2014/main" id="{4A883F88-74B9-9908-F2C7-370ECAFB9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046" y="4484670"/>
            <a:ext cx="3144452" cy="208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Boxplot: Você sabe como interpretar esse tipo de gráfico?">
            <a:extLst>
              <a:ext uri="{FF2B5EF4-FFF2-40B4-BE49-F238E27FC236}">
                <a16:creationId xmlns:a16="http://schemas.microsoft.com/office/drawing/2014/main" id="{7D77EBE7-599E-3A06-18C4-0F92585C2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099" y="4658160"/>
            <a:ext cx="3213960" cy="208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B09CBB7-774C-8B6F-1089-122967685666}"/>
              </a:ext>
            </a:extLst>
          </p:cNvPr>
          <p:cNvSpPr/>
          <p:nvPr/>
        </p:nvSpPr>
        <p:spPr>
          <a:xfrm>
            <a:off x="1805697" y="5350885"/>
            <a:ext cx="8906089" cy="10637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Substituir por imagens com o </a:t>
            </a:r>
            <a:r>
              <a:rPr lang="pt-BR" sz="3600" dirty="0" err="1"/>
              <a:t>msm</a:t>
            </a:r>
            <a:r>
              <a:rPr lang="pt-BR" sz="3600" dirty="0"/>
              <a:t> design, e em português</a:t>
            </a:r>
          </a:p>
        </p:txBody>
      </p:sp>
    </p:spTree>
    <p:extLst>
      <p:ext uri="{BB962C8B-B14F-4D97-AF65-F5344CB8AC3E}">
        <p14:creationId xmlns:p14="http://schemas.microsoft.com/office/powerpoint/2010/main" val="86716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Distribuição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</a:p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Empírica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dos Dados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C7C8801-9D9D-3B0D-8A71-78D11681873A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24155A8D-5943-339E-5F2D-61A2F7B601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CE8D47B2-A47B-78B0-9EB6-19104F73ACE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F18305DE-C182-157B-8A60-C4D082A454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8EBF0458-FA7B-719E-2F80-C7F817A10B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37420816-8BD9-1283-C8F3-1813DFEE5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Picture 2" descr="RStudio sticker | RStudio swag">
              <a:extLst>
                <a:ext uri="{FF2B5EF4-FFF2-40B4-BE49-F238E27FC236}">
                  <a16:creationId xmlns:a16="http://schemas.microsoft.com/office/drawing/2014/main" id="{6E7F1C12-4056-4FAC-21CB-03DD302770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6A419AB-0C80-3B97-316E-FCE5556BA956}"/>
              </a:ext>
            </a:extLst>
          </p:cNvPr>
          <p:cNvSpPr txBox="1"/>
          <p:nvPr/>
        </p:nvSpPr>
        <p:spPr>
          <a:xfrm>
            <a:off x="5277487" y="3360276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ggridges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2294" name="Picture 6" descr="Visualisation Elégante de Courbes de Distribution de Densité dans R avec  Ridgeline - Datanovia">
            <a:extLst>
              <a:ext uri="{FF2B5EF4-FFF2-40B4-BE49-F238E27FC236}">
                <a16:creationId xmlns:a16="http://schemas.microsoft.com/office/drawing/2014/main" id="{E2161833-9BE6-F84C-BF36-F882BCC09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007" y="3900726"/>
            <a:ext cx="1323409" cy="132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2163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Distribuição de </a:t>
            </a:r>
            <a:r>
              <a:rPr lang="pt-BR" dirty="0" err="1"/>
              <a:t>Frequencia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B0B5CA-7287-BD26-316B-700DE60A3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216" y="1500569"/>
            <a:ext cx="5820640" cy="4973129"/>
          </a:xfrm>
          <a:prstGeom prst="rect">
            <a:avLst/>
          </a:prstGeom>
        </p:spPr>
      </p:pic>
      <p:pic>
        <p:nvPicPr>
          <p:cNvPr id="1026" name="Picture 2" descr="Feature Engineering and Selection: A Practical Approach for Predictive  Models | Amazon.com.br">
            <a:extLst>
              <a:ext uri="{FF2B5EF4-FFF2-40B4-BE49-F238E27FC236}">
                <a16:creationId xmlns:a16="http://schemas.microsoft.com/office/drawing/2014/main" id="{E5862AD8-D4E0-F598-F188-C57EB7F5C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347" y="2423827"/>
            <a:ext cx="1875790" cy="268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4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163322" y="1502753"/>
            <a:ext cx="11645900" cy="494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</a:t>
            </a:r>
            <a:r>
              <a:rPr lang="pt-BR" sz="2200" b="1" dirty="0"/>
              <a:t>: 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Caracterização de uma Distribuição de Frequência :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Concentração: ponto (s) ou intervalo (s) de concentração das observações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Dispersão: o quão próximo ou distante as observações estão entre si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Outliers: observações que se diferenciam de maneira significativa das demais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Forma: aspectos de forma, como simetria ou assimetria (à esquerda ou direita)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7963561-5537-BF26-0EDF-4CCB13B59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576" y="3666761"/>
            <a:ext cx="2974848" cy="305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6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ECA15AED-1C6F-4702-A59D-1D541042E3FD}"/>
              </a:ext>
            </a:extLst>
          </p:cNvPr>
          <p:cNvSpPr/>
          <p:nvPr/>
        </p:nvSpPr>
        <p:spPr>
          <a:xfrm>
            <a:off x="3306143" y="5989739"/>
            <a:ext cx="5770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Tutorial: Describing Statistical Distributions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https://www.youtube.com/watch?v=achLJ8PRyBw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69A146CE-8E25-4480-8F8D-740668CE6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532" y="1008905"/>
            <a:ext cx="4289289" cy="2405383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188FFAAD-71FD-4423-A2A5-66EADBD36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961" y="3450470"/>
            <a:ext cx="4289290" cy="2387657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9818AD07-70BD-4BAB-9A34-0A3DF27E9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520" y="3473879"/>
            <a:ext cx="4289289" cy="2364248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C116A44B-CBFE-4113-8DFA-FE35CC78AE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6325" y="1013005"/>
            <a:ext cx="4289288" cy="2373594"/>
          </a:xfrm>
          <a:prstGeom prst="rect">
            <a:avLst/>
          </a:prstGeom>
        </p:spPr>
      </p:pic>
      <p:pic>
        <p:nvPicPr>
          <p:cNvPr id="41" name="Picture 2" descr="YouTube Brasil - YouTube">
            <a:extLst>
              <a:ext uri="{FF2B5EF4-FFF2-40B4-BE49-F238E27FC236}">
                <a16:creationId xmlns:a16="http://schemas.microsoft.com/office/drawing/2014/main" id="{09AC900A-EE46-45ED-B932-7324DA831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6" t="24142" r="13158" b="23411"/>
          <a:stretch/>
        </p:blipFill>
        <p:spPr bwMode="auto">
          <a:xfrm>
            <a:off x="11053411" y="4372480"/>
            <a:ext cx="712382" cy="51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Conheça os 10 vídeos mais importantes do YouTube - Aldeia">
            <a:extLst>
              <a:ext uri="{FF2B5EF4-FFF2-40B4-BE49-F238E27FC236}">
                <a16:creationId xmlns:a16="http://schemas.microsoft.com/office/drawing/2014/main" id="{626625CC-F70D-4C92-895B-C7C824D28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591" y="4756410"/>
            <a:ext cx="1191215" cy="74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721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Distribuição de </a:t>
            </a:r>
            <a:r>
              <a:rPr lang="pt-BR" dirty="0" err="1"/>
              <a:t>Frequencia</a:t>
            </a:r>
            <a:endParaRPr lang="en-US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9BD105B-DFA6-3191-0EBB-CED6FBB44839}"/>
              </a:ext>
            </a:extLst>
          </p:cNvPr>
          <p:cNvSpPr/>
          <p:nvPr/>
        </p:nvSpPr>
        <p:spPr>
          <a:xfrm>
            <a:off x="1805697" y="5350885"/>
            <a:ext cx="8906089" cy="10637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 err="1"/>
              <a:t>Add</a:t>
            </a:r>
            <a:r>
              <a:rPr lang="pt-BR" sz="3600" dirty="0"/>
              <a:t> algo sobre iteração e </a:t>
            </a:r>
            <a:r>
              <a:rPr lang="pt-BR" sz="3600"/>
              <a:t>pensamento cientifico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71916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Associação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182DC2F-F0CB-297B-887E-49349806F887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A959BF0E-5AF5-B664-1C5D-5AA6B877E6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6" name="Hexágono 5">
                <a:extLst>
                  <a:ext uri="{FF2B5EF4-FFF2-40B4-BE49-F238E27FC236}">
                    <a16:creationId xmlns:a16="http://schemas.microsoft.com/office/drawing/2014/main" id="{EDAAD9C9-D831-6FB8-9FD5-9B18E9665AA7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" name="Picture 2" descr="RStudio sticker | RStudio swag">
                <a:extLst>
                  <a:ext uri="{FF2B5EF4-FFF2-40B4-BE49-F238E27FC236}">
                    <a16:creationId xmlns:a16="http://schemas.microsoft.com/office/drawing/2014/main" id="{BFB12742-5530-FFCD-5FD0-E83306981A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2638C5CE-14E7-3957-9655-343D918F9D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B1E4740B-BF9E-79A2-A714-27B89DC571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" name="Picture 2" descr="RStudio sticker | RStudio swag">
              <a:extLst>
                <a:ext uri="{FF2B5EF4-FFF2-40B4-BE49-F238E27FC236}">
                  <a16:creationId xmlns:a16="http://schemas.microsoft.com/office/drawing/2014/main" id="{136DA5E5-5CFD-697F-9EE2-EF597A756B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4AE5659-A3B1-B076-17E6-871F5E7A4ECE}"/>
              </a:ext>
            </a:extLst>
          </p:cNvPr>
          <p:cNvSpPr txBox="1"/>
          <p:nvPr/>
        </p:nvSpPr>
        <p:spPr>
          <a:xfrm>
            <a:off x="5277487" y="3333551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GGally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1" name="Picture 2" descr="ggplot2 generalized pairs plot — ggpairs • GGally">
            <a:extLst>
              <a:ext uri="{FF2B5EF4-FFF2-40B4-BE49-F238E27FC236}">
                <a16:creationId xmlns:a16="http://schemas.microsoft.com/office/drawing/2014/main" id="{F432ED8F-2A1E-BB4E-FFD8-1F77EDFE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06" y="3939876"/>
            <a:ext cx="1753387" cy="108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5806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Medidas de Associação</a:t>
            </a:r>
            <a:endParaRPr lang="en-US" dirty="0"/>
          </a:p>
        </p:txBody>
      </p:sp>
      <p:pic>
        <p:nvPicPr>
          <p:cNvPr id="1028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7F6B6CEF-75AF-5684-F5C1-22021F6A5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56"/>
          <a:stretch/>
        </p:blipFill>
        <p:spPr bwMode="auto">
          <a:xfrm>
            <a:off x="1002353" y="2089428"/>
            <a:ext cx="4541203" cy="405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195FDBA6-AFBE-2D64-7F10-34CF12010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00"/>
          <a:stretch/>
        </p:blipFill>
        <p:spPr bwMode="auto">
          <a:xfrm>
            <a:off x="6831326" y="1806425"/>
            <a:ext cx="3425603" cy="474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54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90726" y="1460081"/>
            <a:ext cx="11645900" cy="3881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</a:t>
            </a:r>
            <a:r>
              <a:rPr lang="pt-BR" sz="2400" b="1" dirty="0" err="1">
                <a:solidFill>
                  <a:srgbClr val="0077B5"/>
                </a:solidFill>
              </a:rPr>
              <a:t>univariadas</a:t>
            </a:r>
            <a:r>
              <a:rPr lang="pt-BR" sz="2400" b="1" dirty="0">
                <a:solidFill>
                  <a:srgbClr val="0077B5"/>
                </a:solidFill>
              </a:rPr>
              <a:t> ou unidimensional)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indent="-100379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(bivariadas ou bidimensionais)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Dependência (associação): covariância (</a:t>
            </a:r>
            <a:r>
              <a:rPr lang="pt-BR" dirty="0" err="1"/>
              <a:t>cov</a:t>
            </a:r>
            <a:r>
              <a:rPr lang="pt-BR" dirty="0"/>
              <a:t> -- absoluta) e correlação (usualmente r ou </a:t>
            </a:r>
            <a:r>
              <a:rPr lang="el-GR" dirty="0"/>
              <a:t>ρ</a:t>
            </a:r>
            <a:r>
              <a:rPr lang="pt-BR" dirty="0"/>
              <a:t> -- relativa)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1DD99B-3C15-6AC4-E43D-65F08E47C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" t="13674" r="326" b="3227"/>
          <a:stretch/>
        </p:blipFill>
        <p:spPr>
          <a:xfrm>
            <a:off x="1905191" y="4930905"/>
            <a:ext cx="7619629" cy="184633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6EA68D5-46E6-747B-64FE-AFB8CC635BDE}"/>
              </a:ext>
            </a:extLst>
          </p:cNvPr>
          <p:cNvSpPr/>
          <p:nvPr/>
        </p:nvSpPr>
        <p:spPr>
          <a:xfrm>
            <a:off x="1247713" y="5240104"/>
            <a:ext cx="9731926" cy="114240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Substituir por imagens com o </a:t>
            </a:r>
            <a:r>
              <a:rPr lang="pt-BR" sz="3600" dirty="0" err="1"/>
              <a:t>msm</a:t>
            </a:r>
            <a:r>
              <a:rPr lang="pt-BR" sz="3600" dirty="0"/>
              <a:t> design, e em </a:t>
            </a:r>
            <a:r>
              <a:rPr lang="pt-BR" sz="3600" dirty="0" err="1"/>
              <a:t>portuguêsque</a:t>
            </a:r>
            <a:r>
              <a:rPr lang="pt-BR" sz="3600" dirty="0"/>
              <a:t> os números estão</a:t>
            </a:r>
          </a:p>
        </p:txBody>
      </p:sp>
    </p:spTree>
    <p:extLst>
      <p:ext uri="{BB962C8B-B14F-4D97-AF65-F5344CB8AC3E}">
        <p14:creationId xmlns:p14="http://schemas.microsoft.com/office/powerpoint/2010/main" val="199089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42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24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960B62FE-20BC-BAE5-FB7E-2F59E55DE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887" y="1389413"/>
            <a:ext cx="9104958" cy="512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4193652" y="6141620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Arte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26095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tidyverse | RStudio swag">
            <a:extLst>
              <a:ext uri="{FF2B5EF4-FFF2-40B4-BE49-F238E27FC236}">
                <a16:creationId xmlns:a16="http://schemas.microsoft.com/office/drawing/2014/main" id="{B178AEE8-F3CB-B204-90C1-81D401E8B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116" y="2586443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idyverse | RStudio swag">
            <a:extLst>
              <a:ext uri="{FF2B5EF4-FFF2-40B4-BE49-F238E27FC236}">
                <a16:creationId xmlns:a16="http://schemas.microsoft.com/office/drawing/2014/main" id="{0EB50CC1-D814-6957-C3EC-81353E7D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624" y="2586443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48DA96A-AD29-17AE-E0B6-0AB2C4E77783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Tranformação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883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Upgrade de stickers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9121C6C-BF37-14A9-99A3-DDDB46948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696" y="2233253"/>
            <a:ext cx="2690370" cy="342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5CFF9656-6F5D-39D0-08FF-01FCD2F27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284" y="2378034"/>
            <a:ext cx="1310024" cy="151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DDD1BA1E-42FE-6F49-03A2-8303D5C24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654" y="2378034"/>
            <a:ext cx="2690370" cy="342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ata tidying with tidyr – Introduction to Open Data Science with R">
            <a:extLst>
              <a:ext uri="{FF2B5EF4-FFF2-40B4-BE49-F238E27FC236}">
                <a16:creationId xmlns:a16="http://schemas.microsoft.com/office/drawing/2014/main" id="{53896581-6FDA-A323-8334-D40952CC6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93" y="2435558"/>
            <a:ext cx="1419987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tidyverse | RStudio swag">
            <a:extLst>
              <a:ext uri="{FF2B5EF4-FFF2-40B4-BE49-F238E27FC236}">
                <a16:creationId xmlns:a16="http://schemas.microsoft.com/office/drawing/2014/main" id="{0F959F98-8354-8633-1A6B-142B1B48E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225" y="2435558"/>
            <a:ext cx="164592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Quick Introduction to Dplyr - Sharp Sight">
            <a:extLst>
              <a:ext uri="{FF2B5EF4-FFF2-40B4-BE49-F238E27FC236}">
                <a16:creationId xmlns:a16="http://schemas.microsoft.com/office/drawing/2014/main" id="{E957A0EF-2740-B4DC-178F-E30750D27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2758" y="1597358"/>
            <a:ext cx="2733675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8660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203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3858491" y="6046054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https://github.com/tidyverse/dplyr</a:t>
            </a:r>
            <a:r>
              <a:rPr lang="pt-BR" dirty="0"/>
              <a:t>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3FBE932-B746-230B-BFD4-E8991FEB5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09" y="1892870"/>
            <a:ext cx="5141738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93F1A5B-0C5B-870F-A2C5-980807A90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801" y="1892870"/>
            <a:ext cx="5141738" cy="3977424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81649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Tidying Data (</a:t>
            </a:r>
            <a:r>
              <a:rPr lang="en-US" dirty="0" err="1"/>
              <a:t>arrumando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37E7F07-5EB5-A621-70A0-45D5AF7AD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94" y="2433084"/>
            <a:ext cx="4410691" cy="246731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6111B65-2AA5-31A0-27E0-8995BF399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914" y="2366434"/>
            <a:ext cx="5586984" cy="4122517"/>
          </a:xfrm>
          <a:prstGeom prst="rect">
            <a:avLst/>
          </a:prstGeom>
        </p:spPr>
      </p:pic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45918101-6D6A-3656-258B-2FBAFD329121}"/>
              </a:ext>
            </a:extLst>
          </p:cNvPr>
          <p:cNvSpPr/>
          <p:nvPr/>
        </p:nvSpPr>
        <p:spPr>
          <a:xfrm>
            <a:off x="4892040" y="1658705"/>
            <a:ext cx="1700784" cy="530352"/>
          </a:xfrm>
          <a:prstGeom prst="curvedDownArrow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29B379-5241-8067-2942-242C9409CFEA}"/>
              </a:ext>
            </a:extLst>
          </p:cNvPr>
          <p:cNvSpPr txBox="1"/>
          <p:nvPr/>
        </p:nvSpPr>
        <p:spPr>
          <a:xfrm>
            <a:off x="342782" y="6335062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Ref.: </a:t>
            </a:r>
            <a:r>
              <a:rPr lang="pt-BR" sz="1400" dirty="0">
                <a:hlinkClick r:id="rId5"/>
              </a:rPr>
              <a:t>https://r-rudra.github.io/tidycells/</a:t>
            </a:r>
            <a:r>
              <a:rPr lang="pt-B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92385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Tidying Data (</a:t>
            </a:r>
            <a:r>
              <a:rPr lang="en-US" dirty="0" err="1"/>
              <a:t>pivotando</a:t>
            </a:r>
            <a:r>
              <a:rPr lang="en-US" dirty="0"/>
              <a:t> dados)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2052" name="Picture 4" descr="12 Pivoting data | The Epidemiologist R Handbook">
            <a:extLst>
              <a:ext uri="{FF2B5EF4-FFF2-40B4-BE49-F238E27FC236}">
                <a16:creationId xmlns:a16="http://schemas.microsoft.com/office/drawing/2014/main" id="{38139BD9-A75F-EDB2-D2E8-E2BAAEC3A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16" y="2459488"/>
            <a:ext cx="5300993" cy="242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12 Pivoting data | The Epidemiologist R Handbook">
            <a:extLst>
              <a:ext uri="{FF2B5EF4-FFF2-40B4-BE49-F238E27FC236}">
                <a16:creationId xmlns:a16="http://schemas.microsoft.com/office/drawing/2014/main" id="{B05CA717-B0C6-A224-03C2-B55EBFC0F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357" y="2471764"/>
            <a:ext cx="5300993" cy="240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BC3BB17-4361-0686-6DC1-4FA61B79C381}"/>
              </a:ext>
            </a:extLst>
          </p:cNvPr>
          <p:cNvSpPr txBox="1"/>
          <p:nvPr/>
        </p:nvSpPr>
        <p:spPr>
          <a:xfrm>
            <a:off x="271843" y="6427730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Ref.: </a:t>
            </a:r>
            <a:r>
              <a:rPr lang="pt-BR" sz="1400" dirty="0">
                <a:hlinkClick r:id="rId5"/>
              </a:rPr>
              <a:t>https://epirhandbook.com/en/pivoting-data.html</a:t>
            </a:r>
            <a:r>
              <a:rPr lang="pt-BR" sz="1400" dirty="0"/>
              <a:t> 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15DF345E-8936-D100-E60F-332F18A109B7}"/>
              </a:ext>
            </a:extLst>
          </p:cNvPr>
          <p:cNvCxnSpPr/>
          <p:nvPr/>
        </p:nvCxnSpPr>
        <p:spPr>
          <a:xfrm>
            <a:off x="6065030" y="1997601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5195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https://github.com/tidyverse/tidyr</a:t>
            </a:r>
            <a:r>
              <a:rPr lang="pt-BR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D04272B-F1CD-72C2-F408-AB112D419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714" y="1778570"/>
            <a:ext cx="5136238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E2E9C0B-2556-10DE-DF35-58DA986F8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751" y="1778569"/>
            <a:ext cx="5159044" cy="3960001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171772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58405"/>
            <a:ext cx="10515600" cy="1325563"/>
          </a:xfrm>
        </p:spPr>
        <p:txBody>
          <a:bodyPr/>
          <a:lstStyle/>
          <a:p>
            <a:r>
              <a:rPr lang="en-US" dirty="0" err="1"/>
              <a:t>Dataviz</a:t>
            </a:r>
            <a:endParaRPr lang="en-US" dirty="0"/>
          </a:p>
        </p:txBody>
      </p:sp>
      <p:pic>
        <p:nvPicPr>
          <p:cNvPr id="4098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32B4610E-3383-3E92-A4C7-A263891F7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439" y="2659595"/>
            <a:ext cx="2797122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3300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741794D-67FB-4EFB-A564-8561D978B82F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DB820575-E657-9E82-34EB-55382E037DBB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07A5C2DF-266A-36B1-7F36-815683E595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9B8FADF-354D-0B97-7ECB-6568E83BF1C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0E75BDF3-2A64-23CD-C30F-ABCA2C23FE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272F27D9-9C36-7DA2-F0FB-ED4C7928ED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DD0EF07-0DE6-37A5-52E2-1BA65F0A5B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61659898-131B-0B67-E14E-26C24DF316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84D097EF-9886-CCCE-8C6D-2759A913F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0248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Visualizações</a:t>
            </a:r>
            <a:r>
              <a:rPr lang="en-US" dirty="0"/>
              <a:t> </a:t>
            </a:r>
            <a:r>
              <a:rPr lang="en-US" dirty="0" err="1"/>
              <a:t>importam</a:t>
            </a:r>
            <a:r>
              <a:rPr lang="en-US" dirty="0"/>
              <a:t>! </a:t>
            </a:r>
          </a:p>
        </p:txBody>
      </p:sp>
      <p:pic>
        <p:nvPicPr>
          <p:cNvPr id="3" name="Picture 4" descr="1.1-Dados, estatísticas e gráficos do Quarteto de Anscombe ">
            <a:extLst>
              <a:ext uri="{FF2B5EF4-FFF2-40B4-BE49-F238E27FC236}">
                <a16:creationId xmlns:a16="http://schemas.microsoft.com/office/drawing/2014/main" id="{128FE238-4603-04F6-D15C-4D289E68C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30" y="2389742"/>
            <a:ext cx="4696226" cy="352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he Datasaurus Dozen | R-bloggers">
            <a:extLst>
              <a:ext uri="{FF2B5EF4-FFF2-40B4-BE49-F238E27FC236}">
                <a16:creationId xmlns:a16="http://schemas.microsoft.com/office/drawing/2014/main" id="{7A658AE5-9D87-8797-F273-2B98A8A62D4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028" y="2903241"/>
            <a:ext cx="4991100" cy="200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61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462711" y="5703692"/>
            <a:ext cx="4583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Ciclo da Ciência de Dados por </a:t>
            </a:r>
            <a:r>
              <a:rPr lang="pt-BR" dirty="0" err="1"/>
              <a:t>Hadley</a:t>
            </a:r>
            <a:r>
              <a:rPr lang="pt-BR" dirty="0"/>
              <a:t> Wickham</a:t>
            </a:r>
            <a:endParaRPr lang="en-US" dirty="0">
              <a:hlinkClick r:id="rId3"/>
            </a:endParaRPr>
          </a:p>
          <a:p>
            <a:pPr algn="ctr"/>
            <a:r>
              <a:rPr lang="en-US" dirty="0">
                <a:hlinkClick r:id="rId4"/>
              </a:rPr>
              <a:t>https://r4ds.had.co.nz/explore-intro.html</a:t>
            </a:r>
            <a:r>
              <a:rPr lang="en-US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76DCF5-8985-2924-C210-1B21A06B9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775" y="2363266"/>
            <a:ext cx="7659169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8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 </a:t>
            </a:r>
            <a:r>
              <a:rPr lang="en-US" dirty="0" err="1"/>
              <a:t>envolvem</a:t>
            </a:r>
            <a:r>
              <a:rPr lang="en-US" dirty="0"/>
              <a:t> </a:t>
            </a:r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escolhas</a:t>
            </a:r>
            <a:r>
              <a:rPr lang="en-US" dirty="0"/>
              <a:t>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89A419-1A20-A8B5-E165-B4541F54EC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t="13712" r="4159" b="12783"/>
          <a:stretch/>
        </p:blipFill>
        <p:spPr>
          <a:xfrm flipH="1" flipV="1">
            <a:off x="486206" y="2324351"/>
            <a:ext cx="5360083" cy="3083193"/>
          </a:xfrm>
          <a:prstGeom prst="rect">
            <a:avLst/>
          </a:prstGeom>
        </p:spPr>
      </p:pic>
      <p:pic>
        <p:nvPicPr>
          <p:cNvPr id="6" name="Picture 2" descr="Better Data Visualizations: A Guide for Scholars, Researchers, and Wonks |  Amazon.com.br">
            <a:extLst>
              <a:ext uri="{FF2B5EF4-FFF2-40B4-BE49-F238E27FC236}">
                <a16:creationId xmlns:a16="http://schemas.microsoft.com/office/drawing/2014/main" id="{F69B78FE-FDB7-8F8C-C03A-EEFC3A4CA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554" y="5417529"/>
            <a:ext cx="980894" cy="126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4">
            <a:extLst>
              <a:ext uri="{FF2B5EF4-FFF2-40B4-BE49-F238E27FC236}">
                <a16:creationId xmlns:a16="http://schemas.microsoft.com/office/drawing/2014/main" id="{23A3BD5D-DE43-91E2-F766-B0A693AE1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4096" y="2358134"/>
            <a:ext cx="5060421" cy="365833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B2036D7-15F8-9921-0E92-73EAB3E6A8B6}"/>
              </a:ext>
            </a:extLst>
          </p:cNvPr>
          <p:cNvSpPr txBox="1"/>
          <p:nvPr/>
        </p:nvSpPr>
        <p:spPr>
          <a:xfrm>
            <a:off x="351135" y="5539411"/>
            <a:ext cx="35188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algn="r" defTabSz="855707"/>
            <a:r>
              <a:rPr lang="pt-BR" sz="1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Seis visualizações da mesma base de dados – percentual de pessoas ganhando salários mínimo ou menos, por estado dos EUA.</a:t>
            </a:r>
            <a:endParaRPr lang="en-US" sz="1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4A8600D4-776C-F091-F1DF-5DF487649BF3}"/>
              </a:ext>
            </a:extLst>
          </p:cNvPr>
          <p:cNvCxnSpPr/>
          <p:nvPr/>
        </p:nvCxnSpPr>
        <p:spPr>
          <a:xfrm>
            <a:off x="6065030" y="1997601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94982B6C-7C77-42D0-9E2D-9E6D593FCDEB}"/>
              </a:ext>
            </a:extLst>
          </p:cNvPr>
          <p:cNvSpPr txBox="1"/>
          <p:nvPr/>
        </p:nvSpPr>
        <p:spPr>
          <a:xfrm>
            <a:off x="274321" y="1555675"/>
            <a:ext cx="42976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3200" b="1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Exploração</a:t>
            </a:r>
            <a:endParaRPr lang="en-US" sz="3200" b="1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6FA1AB7-4CE2-ADC7-EB94-5354F9EC16AE}"/>
              </a:ext>
            </a:extLst>
          </p:cNvPr>
          <p:cNvSpPr txBox="1"/>
          <p:nvPr/>
        </p:nvSpPr>
        <p:spPr>
          <a:xfrm>
            <a:off x="6539232" y="1543668"/>
            <a:ext cx="42976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3200" b="1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Explanação</a:t>
            </a:r>
            <a:endParaRPr lang="en-US" sz="3200" b="1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20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5" grpId="0"/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89115"/>
            <a:ext cx="11537811" cy="1325563"/>
          </a:xfrm>
        </p:spPr>
        <p:txBody>
          <a:bodyPr>
            <a:normAutofit/>
          </a:bodyPr>
          <a:lstStyle/>
          <a:p>
            <a:r>
              <a:rPr lang="en-US" dirty="0"/>
              <a:t>Ter um </a:t>
            </a:r>
            <a:r>
              <a:rPr lang="en-US" dirty="0" err="1"/>
              <a:t>olhar</a:t>
            </a:r>
            <a:r>
              <a:rPr lang="en-US" dirty="0"/>
              <a:t> </a:t>
            </a:r>
            <a:r>
              <a:rPr lang="en-US" dirty="0" err="1"/>
              <a:t>estruturado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as </a:t>
            </a:r>
            <a:r>
              <a:rPr lang="en-US" dirty="0" err="1"/>
              <a:t>escolhas</a:t>
            </a:r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37866E-AC74-25AB-EE56-67778CAED2C5}"/>
              </a:ext>
            </a:extLst>
          </p:cNvPr>
          <p:cNvSpPr txBox="1"/>
          <p:nvPr/>
        </p:nvSpPr>
        <p:spPr>
          <a:xfrm>
            <a:off x="274320" y="1494120"/>
            <a:ext cx="112513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Ggplot2 é a implementação da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Grammas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Graphics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(daí o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gg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do nome do ggplot2).</a:t>
            </a:r>
          </a:p>
          <a:p>
            <a:pPr marL="144780" defTabSz="855707"/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Sintaxe única e estruturada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Maior controle e versatilidade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Portfólio amplo e em expansão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Oferece recursos de design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Fomenta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análise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semântica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dos dados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Cada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variável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é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representada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de forma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única</a:t>
            </a:r>
            <a:endParaRPr lang="en-US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Por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ter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como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base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uma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linguagem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cientifica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otimiza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reprodutibilidade</a:t>
            </a:r>
            <a:endParaRPr lang="en-US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Ao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decodificar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gráficos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tornamos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sua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comunicação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mais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clara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e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intencional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Desvantagens: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Curva de aprendizado inicialmente íngreme</a:t>
            </a:r>
            <a:endParaRPr lang="en-US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Picture 2" descr="GitHub - erikgahner/awesome-ggplot2: A curated list of awesome ggplot2  tutorials, packages etc.">
            <a:extLst>
              <a:ext uri="{FF2B5EF4-FFF2-40B4-BE49-F238E27FC236}">
                <a16:creationId xmlns:a16="http://schemas.microsoft.com/office/drawing/2014/main" id="{FF68D4A6-46EE-BEA8-CFD6-A0813F328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789" y="2583655"/>
            <a:ext cx="1458689" cy="169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00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Gramática</a:t>
            </a:r>
            <a:r>
              <a:rPr lang="en-US" dirty="0"/>
              <a:t> dos </a:t>
            </a:r>
            <a:r>
              <a:rPr lang="en-US" dirty="0" err="1"/>
              <a:t>Gráficos</a:t>
            </a:r>
            <a:endParaRPr lang="en-US" dirty="0"/>
          </a:p>
        </p:txBody>
      </p:sp>
      <p:pic>
        <p:nvPicPr>
          <p:cNvPr id="5" name="Imagem 4" descr="Gráfico, Gráfico de funil&#10;&#10;Descrição gerada automaticamente">
            <a:extLst>
              <a:ext uri="{FF2B5EF4-FFF2-40B4-BE49-F238E27FC236}">
                <a16:creationId xmlns:a16="http://schemas.microsoft.com/office/drawing/2014/main" id="{AC6ECDD4-36D8-E4EE-74C2-E93DF445B0D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9428"/>
            <a:ext cx="7239000" cy="336244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4C0EC24-0E5C-CF08-AACE-74D3B6A758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281" r="65021" b="7789"/>
          <a:stretch/>
        </p:blipFill>
        <p:spPr>
          <a:xfrm>
            <a:off x="7462490" y="2879177"/>
            <a:ext cx="2629974" cy="128545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1BCAAD0-5AB6-579A-3558-AC9F27A545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356" r="43738" b="71323"/>
          <a:stretch/>
        </p:blipFill>
        <p:spPr>
          <a:xfrm>
            <a:off x="6437826" y="2682539"/>
            <a:ext cx="4230174" cy="393277"/>
          </a:xfrm>
          <a:prstGeom prst="rect">
            <a:avLst/>
          </a:prstGeom>
        </p:spPr>
      </p:pic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B23888C-D223-6C6D-672F-8919AD45F71A}"/>
              </a:ext>
            </a:extLst>
          </p:cNvPr>
          <p:cNvSpPr txBox="1">
            <a:spLocks/>
          </p:cNvSpPr>
          <p:nvPr/>
        </p:nvSpPr>
        <p:spPr>
          <a:xfrm>
            <a:off x="448056" y="4922076"/>
            <a:ext cx="10451592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dirty="0"/>
              <a:t>Um gráfico é o mapeamento de: dados (data),  atributos estéticos (</a:t>
            </a:r>
            <a:r>
              <a:rPr lang="pt-BR" sz="2400" dirty="0" err="1"/>
              <a:t>aesthetics</a:t>
            </a:r>
            <a:r>
              <a:rPr lang="pt-BR" sz="2400" dirty="0"/>
              <a:t>) e objetos geométricos (</a:t>
            </a:r>
            <a:r>
              <a:rPr lang="pt-BR" sz="2400" dirty="0" err="1"/>
              <a:t>geometries</a:t>
            </a:r>
            <a:r>
              <a:rPr lang="pt-BR" sz="2400" dirty="0"/>
              <a:t>, no caso, pontos, barras, linhas, </a:t>
            </a:r>
            <a:r>
              <a:rPr lang="pt-BR" sz="2400" dirty="0" err="1"/>
              <a:t>etc</a:t>
            </a:r>
            <a:r>
              <a:rPr lang="pt-BR" sz="2400" dirty="0"/>
              <a:t>)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386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Gramática</a:t>
            </a:r>
            <a:r>
              <a:rPr lang="en-US" dirty="0"/>
              <a:t> dos </a:t>
            </a:r>
            <a:r>
              <a:rPr lang="en-US" dirty="0" err="1"/>
              <a:t>Gráficos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922B193-A1A9-1F99-38A7-A27BA41D60AA}"/>
              </a:ext>
            </a:extLst>
          </p:cNvPr>
          <p:cNvSpPr txBox="1"/>
          <p:nvPr/>
        </p:nvSpPr>
        <p:spPr>
          <a:xfrm>
            <a:off x="333920" y="6345936"/>
            <a:ext cx="5979439" cy="295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55707"/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Ref.: 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https://jonnyphillips.github.io/Ciencia_de_Dados/Graficos.html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FBCCB3F-8821-E4B9-6C23-90E0F16E8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712" y="3846404"/>
            <a:ext cx="3578875" cy="249953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A969C66-1AB0-AED6-EDBE-0185A6B8B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361" y="1573041"/>
            <a:ext cx="5609009" cy="211499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5C0F3CD-A7FD-14B9-7234-535E80F67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922" y="2350742"/>
            <a:ext cx="5979439" cy="342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0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Geometrias</a:t>
            </a:r>
            <a:r>
              <a:rPr lang="en-US" dirty="0"/>
              <a:t>: Qual </a:t>
            </a:r>
            <a:r>
              <a:rPr lang="en-US" dirty="0" err="1"/>
              <a:t>gráfico</a:t>
            </a:r>
            <a:r>
              <a:rPr lang="en-US" dirty="0"/>
              <a:t> </a:t>
            </a:r>
            <a:r>
              <a:rPr lang="en-US" dirty="0" err="1"/>
              <a:t>escolher</a:t>
            </a:r>
            <a:r>
              <a:rPr lang="en-US" dirty="0"/>
              <a:t>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B3E1B56-EDCD-C941-1D48-67515D916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63" y="1502394"/>
            <a:ext cx="6346194" cy="448088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E49CE53-7184-63B3-80D9-44988ADFD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337" y="5197667"/>
            <a:ext cx="2585549" cy="157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5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89115"/>
            <a:ext cx="10960979" cy="1325563"/>
          </a:xfrm>
        </p:spPr>
        <p:txBody>
          <a:bodyPr>
            <a:normAutofit/>
          </a:bodyPr>
          <a:lstStyle/>
          <a:p>
            <a:r>
              <a:rPr lang="en-US" dirty="0" err="1"/>
              <a:t>Exploração</a:t>
            </a:r>
            <a:r>
              <a:rPr lang="en-US" dirty="0"/>
              <a:t>: </a:t>
            </a:r>
            <a:r>
              <a:rPr lang="en-US" dirty="0" err="1"/>
              <a:t>objetivos</a:t>
            </a:r>
            <a:r>
              <a:rPr lang="en-US" dirty="0"/>
              <a:t> vs. </a:t>
            </a:r>
            <a:r>
              <a:rPr lang="en-US" dirty="0" err="1"/>
              <a:t>opções</a:t>
            </a:r>
            <a:r>
              <a:rPr lang="en-US" dirty="0"/>
              <a:t> </a:t>
            </a:r>
            <a:r>
              <a:rPr lang="en-US" dirty="0" err="1"/>
              <a:t>gráficas</a:t>
            </a:r>
            <a:endParaRPr lang="en-US" dirty="0"/>
          </a:p>
        </p:txBody>
      </p:sp>
      <p:pic>
        <p:nvPicPr>
          <p:cNvPr id="3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65579A8C-C364-750A-29D2-310FE66AD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816" b="3054"/>
          <a:stretch/>
        </p:blipFill>
        <p:spPr>
          <a:xfrm>
            <a:off x="164592" y="1857569"/>
            <a:ext cx="5389222" cy="4370493"/>
          </a:xfrm>
          <a:prstGeom prst="rect">
            <a:avLst/>
          </a:prstGeom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FD4E37F-7FB5-C3A5-E116-262A8711C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752" y="5186160"/>
            <a:ext cx="5604232" cy="96652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36836B6-C27C-9B47-E41E-2A34DB40F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2304" y="3565304"/>
            <a:ext cx="5695003" cy="1259724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2BD8FF52-E310-95F0-893E-9D35FCEAA617}"/>
              </a:ext>
            </a:extLst>
          </p:cNvPr>
          <p:cNvSpPr/>
          <p:nvPr/>
        </p:nvSpPr>
        <p:spPr>
          <a:xfrm>
            <a:off x="7267426" y="2955906"/>
            <a:ext cx="3144885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55707"/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6"/>
              </a:rPr>
              <a:t>https://www.data-to-viz.com/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algn="ctr" defTabSz="855707"/>
            <a:endParaRPr lang="pt-BR" sz="168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EBF76D2-4BB3-2398-5BF3-95686DB1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1392" y="1492436"/>
            <a:ext cx="1176828" cy="1325563"/>
          </a:xfrm>
          <a:prstGeom prst="rect">
            <a:avLst/>
          </a:prstGeom>
        </p:spPr>
      </p:pic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D86DB57-AD4A-A1E4-80DA-9E7697854EA3}"/>
              </a:ext>
            </a:extLst>
          </p:cNvPr>
          <p:cNvCxnSpPr/>
          <p:nvPr/>
        </p:nvCxnSpPr>
        <p:spPr>
          <a:xfrm>
            <a:off x="5867319" y="1857569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3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739" y="89115"/>
            <a:ext cx="11158003" cy="1325563"/>
          </a:xfrm>
        </p:spPr>
        <p:txBody>
          <a:bodyPr>
            <a:normAutofit/>
          </a:bodyPr>
          <a:lstStyle/>
          <a:p>
            <a:r>
              <a:rPr lang="pt-BR" dirty="0"/>
              <a:t>Explanação: como comunicar efetivamente</a:t>
            </a:r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28609FA9-8A94-20C9-389E-B8F6062D32A5}"/>
              </a:ext>
            </a:extLst>
          </p:cNvPr>
          <p:cNvSpPr txBox="1">
            <a:spLocks/>
          </p:cNvSpPr>
          <p:nvPr/>
        </p:nvSpPr>
        <p:spPr>
          <a:xfrm>
            <a:off x="5041011" y="1414678"/>
            <a:ext cx="657225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pt-BR"/>
              <a:t> 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8943672-AB9B-1C6A-C198-1894E3EAD8F6}"/>
              </a:ext>
            </a:extLst>
          </p:cNvPr>
          <p:cNvSpPr txBox="1"/>
          <p:nvPr/>
        </p:nvSpPr>
        <p:spPr>
          <a:xfrm>
            <a:off x="505809" y="1903456"/>
            <a:ext cx="609904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Tópicos de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Data-</a:t>
            </a: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ink</a:t>
            </a:r>
            <a:endParaRPr lang="pt-BR" sz="20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Teoria das 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Principio de </a:t>
            </a: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gestalt</a:t>
            </a:r>
            <a:endParaRPr lang="pt-BR" sz="20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Elementary</a:t>
            </a: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perceptual </a:t>
            </a: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tasks</a:t>
            </a: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</a:t>
            </a:r>
            <a:b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</a:b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484A5A64-25F3-6E77-CBCB-3CCAD663D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529" y="1714871"/>
            <a:ext cx="6768662" cy="61469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FFC84501-25A8-3B88-56AC-FEC20A1D8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19314"/>
            <a:ext cx="4411717" cy="207504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070A5AD8-19E6-214A-1170-E4755E6C13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012" y="4802912"/>
            <a:ext cx="2485696" cy="1314013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5A8C0F49-1F8C-426C-950C-61A6E2AA461C}"/>
              </a:ext>
            </a:extLst>
          </p:cNvPr>
          <p:cNvSpPr txBox="1"/>
          <p:nvPr/>
        </p:nvSpPr>
        <p:spPr>
          <a:xfrm>
            <a:off x="5342881" y="6333098"/>
            <a:ext cx="67686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hlinkClick r:id="rId6"/>
              </a:rPr>
              <a:t>https://www.williamrchase.com/slides/assets/player/KeynoteDHTMLPlayer.html#1</a:t>
            </a:r>
            <a:r>
              <a:rPr lang="pt-BR" sz="1400" dirty="0"/>
              <a:t> 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D858A18-52AD-2EBD-717B-D0CA760AF7A4}"/>
              </a:ext>
            </a:extLst>
          </p:cNvPr>
          <p:cNvSpPr txBox="1"/>
          <p:nvPr/>
        </p:nvSpPr>
        <p:spPr>
          <a:xfrm>
            <a:off x="548447" y="6101575"/>
            <a:ext cx="3230178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55707">
              <a:buClr>
                <a:srgbClr val="009491"/>
              </a:buClr>
            </a:pPr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7"/>
              </a:rPr>
              <a:t>https://clauswilke.com/dataviz/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  </a:t>
            </a:r>
          </a:p>
        </p:txBody>
      </p:sp>
      <p:pic>
        <p:nvPicPr>
          <p:cNvPr id="5" name="Picture 2" descr="Fundamentals of Data Visualization: A Primer on Making Informative and  Compelling Figures | Amazon.com.br">
            <a:extLst>
              <a:ext uri="{FF2B5EF4-FFF2-40B4-BE49-F238E27FC236}">
                <a16:creationId xmlns:a16="http://schemas.microsoft.com/office/drawing/2014/main" id="{E8B87152-D4B7-1176-86A7-F7FC60317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629" y="4060436"/>
            <a:ext cx="1530029" cy="200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ext — geom_label • ggplot2">
            <a:extLst>
              <a:ext uri="{FF2B5EF4-FFF2-40B4-BE49-F238E27FC236}">
                <a16:creationId xmlns:a16="http://schemas.microsoft.com/office/drawing/2014/main" id="{4CD32C1F-1AC2-1075-9AAA-873600878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14" y="4574262"/>
            <a:ext cx="1063182" cy="123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41DFAC0-E04A-71B1-9FFF-998E6013A40F}"/>
              </a:ext>
            </a:extLst>
          </p:cNvPr>
          <p:cNvCxnSpPr/>
          <p:nvPr/>
        </p:nvCxnSpPr>
        <p:spPr>
          <a:xfrm>
            <a:off x="4347278" y="1903456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15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https://github.com/tidyverse/ggplot2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A936A55-9AF1-B44F-7A0A-9F0D37B27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26" y="1885346"/>
            <a:ext cx="513470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4B38D8D-60D6-A9E0-9640-22A137372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081" y="1885346"/>
            <a:ext cx="5137695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73522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Bônus</a:t>
            </a:r>
            <a:r>
              <a:rPr lang="en-US" dirty="0"/>
              <a:t>:  Um </a:t>
            </a:r>
            <a:r>
              <a:rPr lang="en-US" dirty="0" err="1"/>
              <a:t>pouco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tabelas</a:t>
            </a:r>
            <a:endParaRPr lang="en-US" dirty="0"/>
          </a:p>
        </p:txBody>
      </p:sp>
      <p:pic>
        <p:nvPicPr>
          <p:cNvPr id="3" name="Picture 2" descr="How to Make Beautiful Tables in R">
            <a:extLst>
              <a:ext uri="{FF2B5EF4-FFF2-40B4-BE49-F238E27FC236}">
                <a16:creationId xmlns:a16="http://schemas.microsoft.com/office/drawing/2014/main" id="{86CD32CC-9071-132A-3687-6D0BA3DE2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80" y="1495495"/>
            <a:ext cx="7385873" cy="342673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dvanced RMarkdown">
            <a:extLst>
              <a:ext uri="{FF2B5EF4-FFF2-40B4-BE49-F238E27FC236}">
                <a16:creationId xmlns:a16="http://schemas.microsoft.com/office/drawing/2014/main" id="{93D32EDD-ACBF-786B-2F60-D8C2F2C9B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600" y="3163019"/>
            <a:ext cx="6352553" cy="228030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hiny output of a &amp;#39;sparkTable&amp;#39; object. | Download Scientific Diagram">
            <a:extLst>
              <a:ext uri="{FF2B5EF4-FFF2-40B4-BE49-F238E27FC236}">
                <a16:creationId xmlns:a16="http://schemas.microsoft.com/office/drawing/2014/main" id="{241ED20D-55CE-E542-0815-6CDFE0AE4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232" y="4099470"/>
            <a:ext cx="4760553" cy="252606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27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Pré-processamento</a:t>
            </a:r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2050" name="Picture 2" descr="Recipes RStudio hex sticker adesivo - Stickers Devs">
            <a:extLst>
              <a:ext uri="{FF2B5EF4-FFF2-40B4-BE49-F238E27FC236}">
                <a16:creationId xmlns:a16="http://schemas.microsoft.com/office/drawing/2014/main" id="{0296BEFE-390F-08F6-6855-7C4EA552A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78" t="16800" r="19689" b="16800"/>
          <a:stretch/>
        </p:blipFill>
        <p:spPr bwMode="auto">
          <a:xfrm>
            <a:off x="4493970" y="2401196"/>
            <a:ext cx="3204060" cy="356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103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566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Ações</a:t>
            </a:r>
            <a:r>
              <a:rPr lang="en-US" dirty="0"/>
              <a:t> </a:t>
            </a:r>
            <a:r>
              <a:rPr lang="en-US" dirty="0" err="1"/>
              <a:t>relacionadas</a:t>
            </a:r>
            <a:r>
              <a:rPr lang="en-US" dirty="0"/>
              <a:t> a </a:t>
            </a:r>
            <a:r>
              <a:rPr lang="en-US" dirty="0" err="1"/>
              <a:t>pré</a:t>
            </a:r>
            <a:r>
              <a:rPr lang="en-US" dirty="0"/>
              <a:t> </a:t>
            </a:r>
            <a:r>
              <a:rPr lang="en-US" dirty="0" err="1"/>
              <a:t>processamento</a:t>
            </a:r>
            <a:endParaRPr lang="en-US" dirty="0"/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1E706D47-AF1A-CB5C-39FA-4B9913E44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279074"/>
              </p:ext>
            </p:extLst>
          </p:nvPr>
        </p:nvGraphicFramePr>
        <p:xfrm>
          <a:off x="2671857" y="1306603"/>
          <a:ext cx="7482772" cy="545637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256403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226369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1198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Importação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8095" marR="4809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Identificar unidade de análise 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Agregar dados segundo a unidade identificada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Tratar registros inválidos e linhas duplicadas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Tornar únicos os nomes das colunas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effectLst/>
                        </a:rPr>
                        <a:t>Combinar bases de dados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</a:txBody>
                  <a:tcPr marL="48095" marR="4809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15286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Perfil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95" marR="4809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Gerar metadados/metainformação dos dados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Verificar tipos de dados e unidades de medida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Corrigir formatações incorretas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Identificar amostras tendenciosas</a:t>
                      </a:r>
                    </a:p>
                  </a:txBody>
                  <a:tcPr marL="48095" marR="4809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8350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Limpeza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8095" marR="4809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Remover colunas irrelevantes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Filtrar observações fora do escopo de interesse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48095" marR="4809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1407586"/>
                  </a:ext>
                </a:extLst>
              </a:tr>
              <a:tr h="8350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Ajustes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Pré-Modelagem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>
                          <a:effectLst/>
                        </a:rPr>
                        <a:t>(</a:t>
                      </a:r>
                      <a:r>
                        <a:rPr lang="pt-BR" sz="1600" b="1" dirty="0" err="1">
                          <a:effectLst/>
                        </a:rPr>
                        <a:t>DataPrep</a:t>
                      </a:r>
                      <a:r>
                        <a:rPr lang="pt-BR" sz="1600" b="1" dirty="0">
                          <a:effectLst/>
                        </a:rPr>
                        <a:t>)</a:t>
                      </a:r>
                    </a:p>
                  </a:txBody>
                  <a:tcPr marL="48095" marR="4809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Aplicar codificações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Aplicar padronizações (normalizações e </a:t>
                      </a:r>
                      <a:r>
                        <a:rPr lang="pt-BR" sz="1600" b="0" u="none" strike="noStrike" cap="none" dirty="0" err="1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scaling</a:t>
                      </a: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defTabSz="9146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Tratar dados faltantes (</a:t>
                      </a:r>
                      <a:r>
                        <a:rPr lang="pt-BR" sz="1600" b="0" u="none" strike="noStrike" cap="none" dirty="0" err="1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missing</a:t>
                      </a: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 data)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48095" marR="4809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8" name="Gráfico 7" descr="Esfregão e balde com preenchimento sólido">
            <a:extLst>
              <a:ext uri="{FF2B5EF4-FFF2-40B4-BE49-F238E27FC236}">
                <a16:creationId xmlns:a16="http://schemas.microsoft.com/office/drawing/2014/main" id="{D26CB0E9-3FDE-7945-FC9B-E00662E7D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7993" y="4744576"/>
            <a:ext cx="612000" cy="612000"/>
          </a:xfrm>
          <a:prstGeom prst="rect">
            <a:avLst/>
          </a:prstGeom>
        </p:spPr>
      </p:pic>
      <p:pic>
        <p:nvPicPr>
          <p:cNvPr id="9" name="Gráfico 8" descr="Lista de Verificação com preenchimento sólido">
            <a:extLst>
              <a:ext uri="{FF2B5EF4-FFF2-40B4-BE49-F238E27FC236}">
                <a16:creationId xmlns:a16="http://schemas.microsoft.com/office/drawing/2014/main" id="{E3A37035-1005-C82C-9293-509D004A9C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07993" y="3601133"/>
            <a:ext cx="612000" cy="612000"/>
          </a:xfrm>
          <a:prstGeom prst="rect">
            <a:avLst/>
          </a:prstGeom>
        </p:spPr>
      </p:pic>
      <p:pic>
        <p:nvPicPr>
          <p:cNvPr id="10" name="Gráfico 9" descr="Compartilhar com preenchimento sólido">
            <a:extLst>
              <a:ext uri="{FF2B5EF4-FFF2-40B4-BE49-F238E27FC236}">
                <a16:creationId xmlns:a16="http://schemas.microsoft.com/office/drawing/2014/main" id="{C19D8530-AAD4-68E9-79B2-DA833FC8BF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 flipH="1">
            <a:off x="2107993" y="1946121"/>
            <a:ext cx="612000" cy="612000"/>
          </a:xfrm>
          <a:prstGeom prst="rect">
            <a:avLst/>
          </a:prstGeom>
        </p:spPr>
      </p:pic>
      <p:pic>
        <p:nvPicPr>
          <p:cNvPr id="11" name="Gráfico 10" descr="Ferramentas de mineração com preenchimento sólido">
            <a:extLst>
              <a:ext uri="{FF2B5EF4-FFF2-40B4-BE49-F238E27FC236}">
                <a16:creationId xmlns:a16="http://schemas.microsoft.com/office/drawing/2014/main" id="{71F25CFC-7FAF-227E-5EF6-2C990A2A5C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17278" y="5888019"/>
            <a:ext cx="793430" cy="686045"/>
          </a:xfrm>
          <a:prstGeom prst="rect">
            <a:avLst/>
          </a:prstGeom>
        </p:spPr>
      </p:pic>
      <p:pic>
        <p:nvPicPr>
          <p:cNvPr id="20" name="Gráfico 19" descr="Robô com preenchimento sólido">
            <a:extLst>
              <a:ext uri="{FF2B5EF4-FFF2-40B4-BE49-F238E27FC236}">
                <a16:creationId xmlns:a16="http://schemas.microsoft.com/office/drawing/2014/main" id="{8DC8F230-C224-71CB-0316-61C25CEC2B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62629" y="5782064"/>
            <a:ext cx="792000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319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Cenários</a:t>
            </a:r>
            <a:r>
              <a:rPr lang="en-US" dirty="0"/>
              <a:t> para </a:t>
            </a:r>
            <a:r>
              <a:rPr lang="en-US" dirty="0" err="1"/>
              <a:t>pré-processamento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A791463-F604-D194-7CB9-A4EB1D39F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34" b="7199"/>
          <a:stretch/>
        </p:blipFill>
        <p:spPr>
          <a:xfrm>
            <a:off x="1723430" y="2286954"/>
            <a:ext cx="2086247" cy="409213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BDEA17F-C0B8-361A-EE1D-9A471DD58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610" y="1583081"/>
            <a:ext cx="6838596" cy="369183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2" descr="Data Cleansing">
            <a:extLst>
              <a:ext uri="{FF2B5EF4-FFF2-40B4-BE49-F238E27FC236}">
                <a16:creationId xmlns:a16="http://schemas.microsoft.com/office/drawing/2014/main" id="{322F5BAF-42AF-2D24-8BC6-8493F3446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744" y="4070006"/>
            <a:ext cx="7620000" cy="240982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0590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Dados </a:t>
            </a:r>
            <a:r>
              <a:rPr lang="en-US" dirty="0" err="1"/>
              <a:t>faltantes</a:t>
            </a:r>
            <a:r>
              <a:rPr lang="en-US" dirty="0"/>
              <a:t> (missing)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736013B-72D2-D8AF-2E49-E952D8F1A0D6}"/>
              </a:ext>
            </a:extLst>
          </p:cNvPr>
          <p:cNvGrpSpPr>
            <a:grpSpLocks noChangeAspect="1"/>
          </p:cNvGrpSpPr>
          <p:nvPr/>
        </p:nvGrpSpPr>
        <p:grpSpPr>
          <a:xfrm>
            <a:off x="6404042" y="2520581"/>
            <a:ext cx="5040000" cy="3650134"/>
            <a:chOff x="3324860" y="1733551"/>
            <a:chExt cx="5415827" cy="3584964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801EB683-BDF5-0C91-E6A1-6C6C9639DA30}"/>
                </a:ext>
              </a:extLst>
            </p:cNvPr>
            <p:cNvGrpSpPr/>
            <p:nvPr/>
          </p:nvGrpSpPr>
          <p:grpSpPr>
            <a:xfrm>
              <a:off x="3324860" y="1733551"/>
              <a:ext cx="5415827" cy="3584964"/>
              <a:chOff x="3443808" y="1839525"/>
              <a:chExt cx="5031119" cy="3265260"/>
            </a:xfrm>
          </p:grpSpPr>
          <p:pic>
            <p:nvPicPr>
              <p:cNvPr id="9" name="Picture 2" descr="How to Replace Missing Values(NA) in R: na.omit &amp; na.rm">
                <a:extLst>
                  <a:ext uri="{FF2B5EF4-FFF2-40B4-BE49-F238E27FC236}">
                    <a16:creationId xmlns:a16="http://schemas.microsoft.com/office/drawing/2014/main" id="{BC0F18C0-92D3-81D5-3BED-638DE24CA0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52"/>
              <a:stretch/>
            </p:blipFill>
            <p:spPr bwMode="auto">
              <a:xfrm>
                <a:off x="3443808" y="1839525"/>
                <a:ext cx="4978300" cy="3254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A3823250-94CE-9B7D-7A38-51651A104F05}"/>
                  </a:ext>
                </a:extLst>
              </p:cNvPr>
              <p:cNvSpPr/>
              <p:nvPr/>
            </p:nvSpPr>
            <p:spPr>
              <a:xfrm>
                <a:off x="5051502" y="2898133"/>
                <a:ext cx="3423425" cy="220665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0F885DBE-E21D-D93F-F844-87E46B9BA274}"/>
                </a:ext>
              </a:extLst>
            </p:cNvPr>
            <p:cNvSpPr/>
            <p:nvPr/>
          </p:nvSpPr>
          <p:spPr>
            <a:xfrm>
              <a:off x="7592934" y="1755115"/>
              <a:ext cx="625515" cy="3859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11483F6-2336-8284-3C26-4FF2685C958B}"/>
              </a:ext>
            </a:extLst>
          </p:cNvPr>
          <p:cNvSpPr txBox="1"/>
          <p:nvPr/>
        </p:nvSpPr>
        <p:spPr>
          <a:xfrm>
            <a:off x="495698" y="1800288"/>
            <a:ext cx="8862953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que esses valores estão ausentes? </a:t>
            </a: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 é o mecanismo que resulta na falta?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Estrutural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Aleatório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Específico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 isto saberemos qual a técnica apropriada </a:t>
            </a: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para endereçar os valores faltantes: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Deleter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coluna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Imputar valores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Criar uma nova categoria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Técnicas baseadas em modelos</a:t>
            </a:r>
          </a:p>
        </p:txBody>
      </p:sp>
      <p:pic>
        <p:nvPicPr>
          <p:cNvPr id="5" name="Picture 2" descr="naniar version 0.2.0 on CRAN | Credibly Curious">
            <a:extLst>
              <a:ext uri="{FF2B5EF4-FFF2-40B4-BE49-F238E27FC236}">
                <a16:creationId xmlns:a16="http://schemas.microsoft.com/office/drawing/2014/main" id="{03C4A9E6-843A-E0D9-1D6B-FFA1D9341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586" y="1469561"/>
            <a:ext cx="1694915" cy="195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8037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Codificações</a:t>
            </a:r>
            <a:r>
              <a:rPr lang="en-US" dirty="0"/>
              <a:t> (</a:t>
            </a:r>
            <a:r>
              <a:rPr lang="en-US" dirty="0" err="1"/>
              <a:t>enconding</a:t>
            </a:r>
            <a:r>
              <a:rPr lang="en-US" dirty="0"/>
              <a:t> 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84A7740-DB49-42F5-5047-F3C411F3D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44267"/>
            <a:ext cx="4320000" cy="221070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5A58E7E-F04F-67C8-820F-44CBBC002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208381"/>
            <a:ext cx="4320000" cy="220552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A058D1C-BD82-B480-FF2C-40B39FE953A0}"/>
              </a:ext>
            </a:extLst>
          </p:cNvPr>
          <p:cNvSpPr txBox="1"/>
          <p:nvPr/>
        </p:nvSpPr>
        <p:spPr>
          <a:xfrm>
            <a:off x="648503" y="1835913"/>
            <a:ext cx="5447498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...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</p:txBody>
      </p:sp>
      <p:pic>
        <p:nvPicPr>
          <p:cNvPr id="8" name="Picture 2" descr="Feature Engineering and Selection (Book Review)">
            <a:extLst>
              <a:ext uri="{FF2B5EF4-FFF2-40B4-BE49-F238E27FC236}">
                <a16:creationId xmlns:a16="http://schemas.microsoft.com/office/drawing/2014/main" id="{DB3FC60A-E16E-F6B7-2802-612BF0F06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578" y="3020853"/>
            <a:ext cx="1294663" cy="186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819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Padronizações</a:t>
            </a:r>
            <a:r>
              <a:rPr lang="en-US" dirty="0"/>
              <a:t>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44C4784-0018-0FDC-A950-6A5C149510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5" t="47097" r="7432" b="5109"/>
          <a:stretch/>
        </p:blipFill>
        <p:spPr>
          <a:xfrm>
            <a:off x="8229600" y="1529452"/>
            <a:ext cx="2825087" cy="207401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EBE584E-4676-98D0-5B72-F4CE3E99C2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43" b="7425"/>
          <a:stretch/>
        </p:blipFill>
        <p:spPr>
          <a:xfrm>
            <a:off x="5258767" y="1518535"/>
            <a:ext cx="2671260" cy="207401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05B5CF4-8D00-6D65-0173-5ABEF547A9C4}"/>
              </a:ext>
            </a:extLst>
          </p:cNvPr>
          <p:cNvSpPr txBox="1"/>
          <p:nvPr/>
        </p:nvSpPr>
        <p:spPr>
          <a:xfrm>
            <a:off x="176401" y="1944431"/>
            <a:ext cx="5670655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...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Standardization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standardization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Unitization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Unitization with zero minimum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Normalization in range [-1,1]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normalization in range [-1,1]</a:t>
            </a:r>
          </a:p>
        </p:txBody>
      </p:sp>
      <p:pic>
        <p:nvPicPr>
          <p:cNvPr id="3076" name="Picture 4" descr="Feature Engineering for Machine Learning: Principles and Techniques for  Data Scientists: 9781491953242: Computer Science Books @ Amazon.com">
            <a:extLst>
              <a:ext uri="{FF2B5EF4-FFF2-40B4-BE49-F238E27FC236}">
                <a16:creationId xmlns:a16="http://schemas.microsoft.com/office/drawing/2014/main" id="{4376A300-DF25-6670-A7DD-CB41A0DAC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422" y="1842827"/>
            <a:ext cx="1086177" cy="142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CFC1228-BFDF-7675-87FE-A22DA17ED8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8767" y="4051185"/>
            <a:ext cx="5670655" cy="199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109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Glossário</a:t>
            </a:r>
            <a:endParaRPr lang="en-US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076FC6D-0CCA-DFAD-E31F-1F99192D0201}"/>
              </a:ext>
            </a:extLst>
          </p:cNvPr>
          <p:cNvSpPr/>
          <p:nvPr/>
        </p:nvSpPr>
        <p:spPr>
          <a:xfrm>
            <a:off x="1225020" y="4084216"/>
            <a:ext cx="72734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Engenharia de Features?</a:t>
            </a:r>
            <a:endParaRPr lang="pt-BR" sz="4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2DE60D8-6803-78B5-7810-6E3281FFDB04}"/>
              </a:ext>
            </a:extLst>
          </p:cNvPr>
          <p:cNvSpPr/>
          <p:nvPr/>
        </p:nvSpPr>
        <p:spPr>
          <a:xfrm>
            <a:off x="1976316" y="4914499"/>
            <a:ext cx="67905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Eloquência 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Interpretabilidade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Otimização de processamento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62D0852-6DCA-E3B0-D671-58CF55F1171E}"/>
              </a:ext>
            </a:extLst>
          </p:cNvPr>
          <p:cNvSpPr/>
          <p:nvPr/>
        </p:nvSpPr>
        <p:spPr>
          <a:xfrm>
            <a:off x="1225021" y="1561857"/>
            <a:ext cx="7096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Pré-processamento?</a:t>
            </a:r>
            <a:endParaRPr lang="pt-BR" sz="4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F716A06-0EEA-541B-57EC-33CC3BFD0B7F}"/>
              </a:ext>
            </a:extLst>
          </p:cNvPr>
          <p:cNvSpPr/>
          <p:nvPr/>
        </p:nvSpPr>
        <p:spPr>
          <a:xfrm>
            <a:off x="1976316" y="2342475"/>
            <a:ext cx="57708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Representação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Qualidade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Limpeza 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A6063DC-36FE-EC64-935F-60D38EEAE800}"/>
              </a:ext>
            </a:extLst>
          </p:cNvPr>
          <p:cNvSpPr/>
          <p:nvPr/>
        </p:nvSpPr>
        <p:spPr>
          <a:xfrm>
            <a:off x="5860144" y="2246121"/>
            <a:ext cx="4768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Wrangling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/ 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Integrity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F5D218A-BC65-65AA-E80E-5787AD228512}"/>
              </a:ext>
            </a:extLst>
          </p:cNvPr>
          <p:cNvSpPr/>
          <p:nvPr/>
        </p:nvSpPr>
        <p:spPr>
          <a:xfrm>
            <a:off x="4976790" y="2672797"/>
            <a:ext cx="57708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Munging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/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Pre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Processing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B1B10C1-EE6A-2C33-7515-E5604530E5AB}"/>
              </a:ext>
            </a:extLst>
          </p:cNvPr>
          <p:cNvSpPr/>
          <p:nvPr/>
        </p:nvSpPr>
        <p:spPr>
          <a:xfrm>
            <a:off x="5158923" y="3137838"/>
            <a:ext cx="42409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Cleaning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 /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Cleansing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2DCB901-6CFC-62BF-7021-A8B15D49A1A3}"/>
              </a:ext>
            </a:extLst>
          </p:cNvPr>
          <p:cNvSpPr/>
          <p:nvPr/>
        </p:nvSpPr>
        <p:spPr>
          <a:xfrm>
            <a:off x="6081694" y="5700469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Transformation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2AD43E4-FB62-43BC-CFB4-68477A4C9578}"/>
              </a:ext>
            </a:extLst>
          </p:cNvPr>
          <p:cNvSpPr/>
          <p:nvPr/>
        </p:nvSpPr>
        <p:spPr>
          <a:xfrm>
            <a:off x="5158923" y="5285587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Extraction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/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06DC094-A17B-74D5-1278-625C85606259}"/>
              </a:ext>
            </a:extLst>
          </p:cNvPr>
          <p:cNvSpPr/>
          <p:nvPr/>
        </p:nvSpPr>
        <p:spPr>
          <a:xfrm>
            <a:off x="8238263" y="5310062"/>
            <a:ext cx="29028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Selection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2B77FDE7-BC09-ACBF-FA07-CB5049476AB8}"/>
              </a:ext>
            </a:extLst>
          </p:cNvPr>
          <p:cNvSpPr/>
          <p:nvPr/>
        </p:nvSpPr>
        <p:spPr>
          <a:xfrm>
            <a:off x="6691718" y="4854382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Engineering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47135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Feature Engineering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52EBA0-A724-63E0-7052-50F8F7D70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220027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7FC899A-F821-9D54-1075-259BACCCA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A5B050D-A2D3-B3A7-D027-77FC1EBF9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3613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EE63391D-5839-95E0-9940-627CB6C46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349" y="1487830"/>
            <a:ext cx="3329395" cy="4753627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3652A24E-7A35-27F1-A2F6-6B0363DC1C32}"/>
              </a:ext>
            </a:extLst>
          </p:cNvPr>
          <p:cNvSpPr txBox="1"/>
          <p:nvPr/>
        </p:nvSpPr>
        <p:spPr>
          <a:xfrm>
            <a:off x="6704365" y="6399553"/>
            <a:ext cx="3329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harter"/>
                <a:hlinkClick r:id="rId4"/>
              </a:rPr>
              <a:t>http://www.feat.engineering/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A77FF90-E8D4-DA64-5929-EB54AB9ECF4C}"/>
              </a:ext>
            </a:extLst>
          </p:cNvPr>
          <p:cNvSpPr/>
          <p:nvPr/>
        </p:nvSpPr>
        <p:spPr>
          <a:xfrm>
            <a:off x="347411" y="2805424"/>
            <a:ext cx="558345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Dados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Modelo</a:t>
            </a:r>
          </a:p>
          <a:p>
            <a:pPr algn="ctr"/>
            <a:endParaRPr lang="pt-BR" sz="3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B2B1EC51-9CD4-29B1-ABE7-81E7C0DBE116}"/>
              </a:ext>
            </a:extLst>
          </p:cNvPr>
          <p:cNvSpPr/>
          <p:nvPr/>
        </p:nvSpPr>
        <p:spPr>
          <a:xfrm>
            <a:off x="1393524" y="2362070"/>
            <a:ext cx="3411307" cy="358267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2" name="Triângulo isósceles 31">
            <a:extLst>
              <a:ext uri="{FF2B5EF4-FFF2-40B4-BE49-F238E27FC236}">
                <a16:creationId xmlns:a16="http://schemas.microsoft.com/office/drawing/2014/main" id="{E40E2FC9-24E7-968D-01FE-4C2915CBD57C}"/>
              </a:ext>
            </a:extLst>
          </p:cNvPr>
          <p:cNvSpPr/>
          <p:nvPr/>
        </p:nvSpPr>
        <p:spPr>
          <a:xfrm>
            <a:off x="1301254" y="388513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3" name="Triângulo isósceles 32">
            <a:extLst>
              <a:ext uri="{FF2B5EF4-FFF2-40B4-BE49-F238E27FC236}">
                <a16:creationId xmlns:a16="http://schemas.microsoft.com/office/drawing/2014/main" id="{88825321-F63A-F378-B96C-B5E83FC936C5}"/>
              </a:ext>
            </a:extLst>
          </p:cNvPr>
          <p:cNvSpPr/>
          <p:nvPr/>
        </p:nvSpPr>
        <p:spPr>
          <a:xfrm rot="10800000">
            <a:off x="4686101" y="3967859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4" name="Triângulo isósceles 33">
            <a:extLst>
              <a:ext uri="{FF2B5EF4-FFF2-40B4-BE49-F238E27FC236}">
                <a16:creationId xmlns:a16="http://schemas.microsoft.com/office/drawing/2014/main" id="{6DF878E4-FF62-0039-54E5-7D260C700B26}"/>
              </a:ext>
            </a:extLst>
          </p:cNvPr>
          <p:cNvSpPr/>
          <p:nvPr/>
        </p:nvSpPr>
        <p:spPr>
          <a:xfrm rot="5167953">
            <a:off x="2993136" y="2281021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5" name="Triângulo isósceles 34">
            <a:extLst>
              <a:ext uri="{FF2B5EF4-FFF2-40B4-BE49-F238E27FC236}">
                <a16:creationId xmlns:a16="http://schemas.microsoft.com/office/drawing/2014/main" id="{8ED9331D-64DA-0C89-F733-93A5492B08F5}"/>
              </a:ext>
            </a:extLst>
          </p:cNvPr>
          <p:cNvSpPr/>
          <p:nvPr/>
        </p:nvSpPr>
        <p:spPr>
          <a:xfrm rot="16200000">
            <a:off x="2927162" y="581094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</p:spTree>
    <p:extLst>
      <p:ext uri="{BB962C8B-B14F-4D97-AF65-F5344CB8AC3E}">
        <p14:creationId xmlns:p14="http://schemas.microsoft.com/office/powerpoint/2010/main" val="16737421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4A40BB5-68B5-45E2-EB2A-3F0A6227A8E7}"/>
              </a:ext>
            </a:extLst>
          </p:cNvPr>
          <p:cNvSpPr/>
          <p:nvPr/>
        </p:nvSpPr>
        <p:spPr>
          <a:xfrm>
            <a:off x="235530" y="1505906"/>
            <a:ext cx="701646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Evolução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cálculo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tendência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sazonalidade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calendário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coef. angular,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média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móvel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Representação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ajuste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unidades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medida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Recencia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contagem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proporção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funcionais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descrição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meio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Box-cox, splines,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Referências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informações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relacionadas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área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estudo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Conhecimento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externo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CF0B839-AFB7-C43E-08B3-CADD3E9BF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990" y="2042851"/>
            <a:ext cx="4466424" cy="390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25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AE6E50-7E05-596B-B16F-3C8F4BE92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29B03A6-8536-35D7-6812-83E7E9434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595313"/>
            <a:ext cx="10239375" cy="56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32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93294"/>
            <a:ext cx="10515600" cy="1325563"/>
          </a:xfrm>
        </p:spPr>
        <p:txBody>
          <a:bodyPr/>
          <a:lstStyle/>
          <a:p>
            <a:r>
              <a:rPr lang="en-US" dirty="0"/>
              <a:t>Por que usar a </a:t>
            </a:r>
            <a:r>
              <a:rPr lang="en-US" dirty="0" err="1"/>
              <a:t>Linguagem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r>
              <a:rPr lang="en-US" dirty="0"/>
              <a:t> R ?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/>
          <p:nvPr/>
        </p:nvGrpSpPr>
        <p:grpSpPr>
          <a:xfrm>
            <a:off x="4880257" y="3781117"/>
            <a:ext cx="2431486" cy="2415982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8337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Modelagem</a:t>
            </a:r>
            <a:endParaRPr lang="en-US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C1B4E1AC-B6D6-5825-DE68-C7E29B02F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039" y="2576465"/>
            <a:ext cx="28065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5135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Dataprep</a:t>
            </a:r>
            <a:r>
              <a:rPr lang="en-US" dirty="0"/>
              <a:t> para </a:t>
            </a:r>
            <a:r>
              <a:rPr lang="en-US" dirty="0" err="1"/>
              <a:t>modelagem</a:t>
            </a:r>
            <a:endParaRPr lang="en-US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BE07406-86DA-B46B-2457-FB6A6BC9A73F}"/>
              </a:ext>
            </a:extLst>
          </p:cNvPr>
          <p:cNvGrpSpPr/>
          <p:nvPr/>
        </p:nvGrpSpPr>
        <p:grpSpPr>
          <a:xfrm>
            <a:off x="7450415" y="1420806"/>
            <a:ext cx="3874234" cy="5348079"/>
            <a:chOff x="3751862" y="1400593"/>
            <a:chExt cx="3874234" cy="534807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7F2D1517-0CD2-FD42-672D-2A7F6ADFD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1862" y="1400593"/>
              <a:ext cx="3874234" cy="4206457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433B7AE-623A-D96F-9871-DF6A5FA89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2380" y="5602820"/>
              <a:ext cx="3816096" cy="1145852"/>
            </a:xfrm>
            <a:prstGeom prst="rect">
              <a:avLst/>
            </a:prstGeom>
          </p:spPr>
        </p:pic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7A341090-1EAC-39A9-7373-2C7A4E587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05" y="1364882"/>
            <a:ext cx="6502713" cy="536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16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pt-BR" dirty="0"/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424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9557D9-36FB-A199-F7FC-DFE4F66DC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D6D5947-BD80-BB31-5553-03088F4B5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1566862"/>
            <a:ext cx="712470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918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2" name="Gráfico 41" descr="Transferência com preenchimento sólido">
            <a:extLst>
              <a:ext uri="{FF2B5EF4-FFF2-40B4-BE49-F238E27FC236}">
                <a16:creationId xmlns:a16="http://schemas.microsoft.com/office/drawing/2014/main" id="{328B9176-CE68-4879-98B6-B41A493C9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2474" y="532446"/>
            <a:ext cx="504000" cy="504000"/>
          </a:xfrm>
          <a:prstGeom prst="rect">
            <a:avLst/>
          </a:prstGeom>
        </p:spPr>
      </p:pic>
      <p:pic>
        <p:nvPicPr>
          <p:cNvPr id="43" name="Gráfico 42" descr="Gráfico de dispersão com preenchimento sólido">
            <a:extLst>
              <a:ext uri="{FF2B5EF4-FFF2-40B4-BE49-F238E27FC236}">
                <a16:creationId xmlns:a16="http://schemas.microsoft.com/office/drawing/2014/main" id="{8595EF84-0114-41E2-894B-D6A1583AF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24565" y="506331"/>
            <a:ext cx="504000" cy="504000"/>
          </a:xfrm>
          <a:prstGeom prst="rect">
            <a:avLst/>
          </a:prstGeom>
        </p:spPr>
      </p:pic>
      <p:pic>
        <p:nvPicPr>
          <p:cNvPr id="44" name="Gráfico 43" descr="Ábaco com preenchimento sólido">
            <a:extLst>
              <a:ext uri="{FF2B5EF4-FFF2-40B4-BE49-F238E27FC236}">
                <a16:creationId xmlns:a16="http://schemas.microsoft.com/office/drawing/2014/main" id="{60FA31E3-5762-408F-A588-2DD436E39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04272" y="488156"/>
            <a:ext cx="504000" cy="504000"/>
          </a:xfrm>
          <a:prstGeom prst="rect">
            <a:avLst/>
          </a:prstGeom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99F12B80-BFD5-4D3C-835D-A42FE4B92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srgbClr val="EE2A5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18" t="18511" r="31567" b="67692"/>
          <a:stretch/>
        </p:blipFill>
        <p:spPr bwMode="auto">
          <a:xfrm>
            <a:off x="5708975" y="326662"/>
            <a:ext cx="759955" cy="49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6" name="Tabela 45">
            <a:extLst>
              <a:ext uri="{FF2B5EF4-FFF2-40B4-BE49-F238E27FC236}">
                <a16:creationId xmlns:a16="http://schemas.microsoft.com/office/drawing/2014/main" id="{75467972-79AF-4734-AD3C-8D88B0D6C9C1}"/>
              </a:ext>
            </a:extLst>
          </p:cNvPr>
          <p:cNvGraphicFramePr>
            <a:graphicFrameLocks noGrp="1"/>
          </p:cNvGraphicFramePr>
          <p:nvPr/>
        </p:nvGraphicFramePr>
        <p:xfrm>
          <a:off x="1314264" y="1078636"/>
          <a:ext cx="9428017" cy="5292064"/>
        </p:xfrm>
        <a:graphic>
          <a:graphicData uri="http://schemas.openxmlformats.org/drawingml/2006/table">
            <a:tbl>
              <a:tblPr firstRow="1" firstCol="1" bandRow="1"/>
              <a:tblGrid>
                <a:gridCol w="1950144">
                  <a:extLst>
                    <a:ext uri="{9D8B030D-6E8A-4147-A177-3AD203B41FA5}">
                      <a16:colId xmlns:a16="http://schemas.microsoft.com/office/drawing/2014/main" val="380700192"/>
                    </a:ext>
                  </a:extLst>
                </a:gridCol>
                <a:gridCol w="1927590">
                  <a:extLst>
                    <a:ext uri="{9D8B030D-6E8A-4147-A177-3AD203B41FA5}">
                      <a16:colId xmlns:a16="http://schemas.microsoft.com/office/drawing/2014/main" val="343288499"/>
                    </a:ext>
                  </a:extLst>
                </a:gridCol>
                <a:gridCol w="1847781">
                  <a:extLst>
                    <a:ext uri="{9D8B030D-6E8A-4147-A177-3AD203B41FA5}">
                      <a16:colId xmlns:a16="http://schemas.microsoft.com/office/drawing/2014/main" val="1985341804"/>
                    </a:ext>
                  </a:extLst>
                </a:gridCol>
                <a:gridCol w="1728933">
                  <a:extLst>
                    <a:ext uri="{9D8B030D-6E8A-4147-A177-3AD203B41FA5}">
                      <a16:colId xmlns:a16="http://schemas.microsoft.com/office/drawing/2014/main" val="1463073822"/>
                    </a:ext>
                  </a:extLst>
                </a:gridCol>
                <a:gridCol w="1973569">
                  <a:extLst>
                    <a:ext uri="{9D8B030D-6E8A-4147-A177-3AD203B41FA5}">
                      <a16:colId xmlns:a16="http://schemas.microsoft.com/office/drawing/2014/main" val="62676688"/>
                    </a:ext>
                  </a:extLst>
                </a:gridCol>
              </a:tblGrid>
              <a:tr h="211517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OBJETIVO: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591585"/>
                  </a:ext>
                </a:extLst>
              </a:tr>
              <a:tr h="2115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Ordenação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i="0" u="none" strike="noStrike" cap="non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Predição de resultados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Variabilidade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Explicação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Agrupamento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512571"/>
                  </a:ext>
                </a:extLst>
              </a:tr>
              <a:tr h="63977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Priorizar  grupos mais/menos propensos a algo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Prever resultados numéricos ou categóricos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Mensurar intervalo de variação esperado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Identificar fatores relacionados a eventos de interesse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Segmentar observações e/ou características 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9942388"/>
                  </a:ext>
                </a:extLst>
              </a:tr>
              <a:tr h="211517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POSSÍVEIS PERGUNTAS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855039"/>
                  </a:ext>
                </a:extLst>
              </a:tr>
              <a:tr h="11481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imagens são mais prováveis de conterem uma infração de trânsito?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valor ótimo para ser cobrado em serviços de mobilidade em horários de alta demanda?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intervalo de confiança da eficácia de um determinado procedimento médico?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fatores mais comuns entre pessoas que superam a expectativa de vida média da população?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Quantos segmentos de lojas, com características e desafios similares, existem em uma rede de vendas?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2026042"/>
                  </a:ext>
                </a:extLst>
              </a:tr>
              <a:tr h="15303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funcionários com maior propensão a pedirem demissão?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a produtividade esperada para uma determinada região na próxima safra?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é a variabilidade apresentada por cada ativo financeiro de uma carteira?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atributos que caracterizam a descrição de um produto considerado bom?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os perfis de clientes de uma corretora de investimentos, de modo que possam classificar em qual perfil um novo cliente melhor se encaixa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278086"/>
                  </a:ext>
                </a:extLst>
              </a:tr>
              <a:tr h="13392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chance  de um paciente desenvolver determinada doença considerando a evolução dos seus exames clínicos?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Qual o período a ser aguardado antes do envio de um cupom de desconto para otimizar o estimulo da finalização de uma compra online?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consistência na decisão dos juízes quando indenizam uma pessoa por dano moral?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expressões são característica do rosto de uma pessoa que está com dúvidas? 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A partir da comparação de imagens de satélite, definir regiões que apresentam evoluções similares em termos de desmatamento / reflorestamento</a:t>
                      </a:r>
                      <a:endParaRPr lang="pt-BR" sz="1200" b="0" i="0" u="none" strike="noStrike" cap="none" dirty="0">
                        <a:solidFill>
                          <a:srgbClr val="414041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119103"/>
                  </a:ext>
                </a:extLst>
              </a:tr>
            </a:tbl>
          </a:graphicData>
        </a:graphic>
      </p:graphicFrame>
      <p:pic>
        <p:nvPicPr>
          <p:cNvPr id="47" name="Gráfico 46" descr="Diagrama de rede com preenchimento sólido">
            <a:extLst>
              <a:ext uri="{FF2B5EF4-FFF2-40B4-BE49-F238E27FC236}">
                <a16:creationId xmlns:a16="http://schemas.microsoft.com/office/drawing/2014/main" id="{174AAFB7-0D23-41D8-B6A9-A335DB8BF1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75721" y="555521"/>
            <a:ext cx="504000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153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Glossário</a:t>
            </a:r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06FE9EB-2DEB-0841-B987-AE40974AE518}"/>
              </a:ext>
            </a:extLst>
          </p:cNvPr>
          <p:cNvSpPr txBox="1"/>
          <p:nvPr/>
        </p:nvSpPr>
        <p:spPr>
          <a:xfrm>
            <a:off x="1627633" y="2457090"/>
            <a:ext cx="8479828" cy="3990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B4F27A3-7D45-F252-1344-6A84FE91C94E}"/>
              </a:ext>
            </a:extLst>
          </p:cNvPr>
          <p:cNvSpPr txBox="1"/>
          <p:nvPr/>
        </p:nvSpPr>
        <p:spPr>
          <a:xfrm>
            <a:off x="713232" y="1389830"/>
            <a:ext cx="98763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B20A833F-244C-A1EA-B164-2C1535C82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84365"/>
            <a:ext cx="121920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4468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tângulo: Cantos Arredondados 70">
            <a:extLst>
              <a:ext uri="{FF2B5EF4-FFF2-40B4-BE49-F238E27FC236}">
                <a16:creationId xmlns:a16="http://schemas.microsoft.com/office/drawing/2014/main" id="{C048CF3F-A3A9-4EED-88FB-3A4040D18622}"/>
              </a:ext>
            </a:extLst>
          </p:cNvPr>
          <p:cNvSpPr/>
          <p:nvPr/>
        </p:nvSpPr>
        <p:spPr>
          <a:xfrm>
            <a:off x="2489617" y="2141391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CF5975BA-2E2B-4250-A483-E5A5D17B0116}"/>
              </a:ext>
            </a:extLst>
          </p:cNvPr>
          <p:cNvSpPr/>
          <p:nvPr/>
        </p:nvSpPr>
        <p:spPr>
          <a:xfrm>
            <a:off x="8115089" y="3010798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tângulo: Cantos Arredondados 75">
            <a:extLst>
              <a:ext uri="{FF2B5EF4-FFF2-40B4-BE49-F238E27FC236}">
                <a16:creationId xmlns:a16="http://schemas.microsoft.com/office/drawing/2014/main" id="{ADE25712-DF8E-4633-99F2-21B06AC4C787}"/>
              </a:ext>
            </a:extLst>
          </p:cNvPr>
          <p:cNvSpPr/>
          <p:nvPr/>
        </p:nvSpPr>
        <p:spPr>
          <a:xfrm>
            <a:off x="7734235" y="4288880"/>
            <a:ext cx="1905420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tângulo: Cantos Arredondados 79">
            <a:extLst>
              <a:ext uri="{FF2B5EF4-FFF2-40B4-BE49-F238E27FC236}">
                <a16:creationId xmlns:a16="http://schemas.microsoft.com/office/drawing/2014/main" id="{BC3A836A-E75A-4F52-85A4-51BA0D69CE37}"/>
              </a:ext>
            </a:extLst>
          </p:cNvPr>
          <p:cNvSpPr/>
          <p:nvPr/>
        </p:nvSpPr>
        <p:spPr>
          <a:xfrm>
            <a:off x="2174413" y="3850738"/>
            <a:ext cx="1905419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0794CF9A-DEA1-436D-94A8-0FBBB05CB6C6}"/>
              </a:ext>
            </a:extLst>
          </p:cNvPr>
          <p:cNvSpPr/>
          <p:nvPr/>
        </p:nvSpPr>
        <p:spPr>
          <a:xfrm>
            <a:off x="2338073" y="3839729"/>
            <a:ext cx="1905419" cy="44915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2DDDEAEE-BCE9-4FB6-BD8F-99A1592F88A5}"/>
              </a:ext>
            </a:extLst>
          </p:cNvPr>
          <p:cNvSpPr/>
          <p:nvPr/>
        </p:nvSpPr>
        <p:spPr>
          <a:xfrm>
            <a:off x="2547486" y="3188966"/>
            <a:ext cx="849120" cy="14139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07AEA8D0-19C0-42FE-B2EC-A0C7AF44FB77}"/>
              </a:ext>
            </a:extLst>
          </p:cNvPr>
          <p:cNvSpPr/>
          <p:nvPr/>
        </p:nvSpPr>
        <p:spPr>
          <a:xfrm>
            <a:off x="7583154" y="3695924"/>
            <a:ext cx="849120" cy="2981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23A01822-CD89-4046-A0A7-F9FDCEDAD4E1}"/>
              </a:ext>
            </a:extLst>
          </p:cNvPr>
          <p:cNvSpPr/>
          <p:nvPr/>
        </p:nvSpPr>
        <p:spPr>
          <a:xfrm>
            <a:off x="2600098" y="3092042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3AAD2DF-54BB-47C0-B8C4-77B83946330B}"/>
              </a:ext>
            </a:extLst>
          </p:cNvPr>
          <p:cNvSpPr txBox="1"/>
          <p:nvPr/>
        </p:nvSpPr>
        <p:spPr>
          <a:xfrm>
            <a:off x="3113097" y="2438924"/>
            <a:ext cx="6646891" cy="4298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54" name="Título 1">
            <a:extLst>
              <a:ext uri="{FF2B5EF4-FFF2-40B4-BE49-F238E27FC236}">
                <a16:creationId xmlns:a16="http://schemas.microsoft.com/office/drawing/2014/main" id="{B5CA7E8C-3EED-484E-BF7B-D5371EFE25EA}"/>
              </a:ext>
            </a:extLst>
          </p:cNvPr>
          <p:cNvSpPr txBox="1">
            <a:spLocks/>
          </p:cNvSpPr>
          <p:nvPr/>
        </p:nvSpPr>
        <p:spPr>
          <a:xfrm>
            <a:off x="2095541" y="175890"/>
            <a:ext cx="7888612" cy="1104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0" i="0" u="none" strike="noStrike" kern="1200" cap="none" spc="0" normalizeH="0" baseline="0" noProof="0" dirty="0">
                <a:ln>
                  <a:noFill/>
                </a:ln>
                <a:solidFill>
                  <a:srgbClr val="1F4A9A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Glossário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C8541D88-8C3A-450B-A9A8-D9BA73418C7E}"/>
              </a:ext>
            </a:extLst>
          </p:cNvPr>
          <p:cNvSpPr txBox="1"/>
          <p:nvPr/>
        </p:nvSpPr>
        <p:spPr>
          <a:xfrm>
            <a:off x="1710588" y="1389830"/>
            <a:ext cx="88790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88607D61-87E6-45BB-A205-74FCB4023AF4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Vocabulário</a:t>
            </a:r>
          </a:p>
        </p:txBody>
      </p:sp>
      <p:pic>
        <p:nvPicPr>
          <p:cNvPr id="51" name="Imagem 50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AAB29266-1AFF-CA5E-FEA8-AF9C69512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116" y="1598684"/>
            <a:ext cx="8391486" cy="2428016"/>
          </a:xfrm>
          <a:prstGeom prst="rect">
            <a:avLst/>
          </a:prstGeom>
        </p:spPr>
      </p:pic>
      <p:pic>
        <p:nvPicPr>
          <p:cNvPr id="52" name="Imagem 51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4F578B1-92DC-130D-1D58-DD2CE92CD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82" y="4325367"/>
            <a:ext cx="5948848" cy="213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016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9A9AC000-F706-46F7-C0C1-0E1617DC8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91" y="723885"/>
            <a:ext cx="7162730" cy="315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8540EC5-D1F4-2D5F-2A3B-2CC2B9A2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913" y="2791785"/>
            <a:ext cx="5168722" cy="386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DED01EF-54EF-9FFB-E103-F10D2FEF3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15422FC-56AE-8341-E3DE-D311C47DA1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05537" y="696292"/>
            <a:ext cx="3855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6207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9" name="Picture 2" descr="Machine Learning for Everyone In simple words. With real-world examples.  Yes, again – @noeliagorod">
            <a:extLst>
              <a:ext uri="{FF2B5EF4-FFF2-40B4-BE49-F238E27FC236}">
                <a16:creationId xmlns:a16="http://schemas.microsoft.com/office/drawing/2014/main" id="{207B5DEC-C880-404F-81EA-6487D1FE1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162" y="342526"/>
            <a:ext cx="5236520" cy="597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512E9290-713F-47FF-A869-426718E41E7B}"/>
              </a:ext>
            </a:extLst>
          </p:cNvPr>
          <p:cNvSpPr/>
          <p:nvPr/>
        </p:nvSpPr>
        <p:spPr>
          <a:xfrm>
            <a:off x="2892914" y="6373865"/>
            <a:ext cx="5770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hlinkClick r:id="rId4"/>
              </a:rPr>
              <a:t>https://vas3k.com/blog/machine_learning/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Gráfico 33" descr="Seta: curva no sentido horário com preenchimento sólido">
            <a:extLst>
              <a:ext uri="{FF2B5EF4-FFF2-40B4-BE49-F238E27FC236}">
                <a16:creationId xmlns:a16="http://schemas.microsoft.com/office/drawing/2014/main" id="{433189BD-B53C-44DD-A68C-11CFC9D8D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159242">
            <a:off x="6946642" y="1915515"/>
            <a:ext cx="697879" cy="700627"/>
          </a:xfrm>
          <a:prstGeom prst="rect">
            <a:avLst/>
          </a:prstGeo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6B5C99C2-15C2-4E48-A560-4A029E7A3A97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Ferramental</a:t>
            </a:r>
          </a:p>
        </p:txBody>
      </p:sp>
    </p:spTree>
    <p:extLst>
      <p:ext uri="{BB962C8B-B14F-4D97-AF65-F5344CB8AC3E}">
        <p14:creationId xmlns:p14="http://schemas.microsoft.com/office/powerpoint/2010/main" val="27158426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2E8CE384-3E56-13A0-52E7-01A316784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13" y="2928356"/>
            <a:ext cx="4038534" cy="2212515"/>
          </a:xfrm>
          <a:prstGeom prst="rect">
            <a:avLst/>
          </a:prstGeom>
        </p:spPr>
      </p:pic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358901EB-5462-081A-D1FF-EE6D15086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444" y="3657600"/>
            <a:ext cx="5559720" cy="257577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DEE0C1E-CEA2-641A-0521-F6EE6C942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492" y="89115"/>
            <a:ext cx="8103016" cy="3689540"/>
          </a:xfrm>
          <a:prstGeom prst="rect">
            <a:avLst/>
          </a:prstGeom>
        </p:spPr>
      </p:pic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7F2A1F9-6349-7A59-4A38-2E10F994A7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0357" y="2118683"/>
            <a:ext cx="6471285" cy="343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7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Blu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141E1836-0F3D-DA43-9809-208FCEF14FC2}"/>
    </a:ext>
  </a:extLst>
</a:theme>
</file>

<file path=ppt/theme/theme10.xml><?xml version="1.0" encoding="utf-8"?>
<a:theme xmlns:a="http://schemas.openxmlformats.org/drawingml/2006/main" name="Box with Number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313BEB98-6675-BE4A-B4D6-C4389381DD59}"/>
    </a:ext>
  </a:extLst>
</a:theme>
</file>

<file path=ppt/theme/theme11.xml><?xml version="1.0" encoding="utf-8"?>
<a:theme xmlns:a="http://schemas.openxmlformats.org/drawingml/2006/main" name="Box Numbers (2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4CFE2521-D915-3241-A81E-77F929945FF3}"/>
    </a:ext>
  </a:extLst>
</a:theme>
</file>

<file path=ppt/theme/theme12.xml><?xml version="1.0" encoding="utf-8"?>
<a:theme xmlns:a="http://schemas.openxmlformats.org/drawingml/2006/main" name="Box Numbers (3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4588EDD-3E72-7249-9131-9051D7419D1B}"/>
    </a:ext>
  </a:extLst>
</a:theme>
</file>

<file path=ppt/theme/theme13.xml><?xml version="1.0" encoding="utf-8"?>
<a:theme xmlns:a="http://schemas.openxmlformats.org/drawingml/2006/main" name="Box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C68EE159-0552-1D4B-86A3-A3363CCE48A2}"/>
    </a:ext>
  </a:extLst>
</a:theme>
</file>

<file path=ppt/theme/theme1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_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ue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C970EE-CCAB-374C-96FC-5D85E46E5B10}"/>
    </a:ext>
  </a:extLst>
</a:theme>
</file>

<file path=ppt/theme/theme3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74552871-9BF7-8A4B-8F46-7BF70579CBFB}"/>
    </a:ext>
  </a:extLst>
</a:theme>
</file>

<file path=ppt/theme/theme4.xml><?xml version="1.0" encoding="utf-8"?>
<a:theme xmlns:a="http://schemas.openxmlformats.org/drawingml/2006/main" name="Title for Diagram or Tab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2D8D131-E435-6C4E-96AA-B4388F87385B}"/>
    </a:ext>
  </a:extLst>
</a:theme>
</file>

<file path=ppt/theme/theme5.xml><?xml version="1.0" encoding="utf-8"?>
<a:theme xmlns:a="http://schemas.openxmlformats.org/drawingml/2006/main" name="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6.xml><?xml version="1.0" encoding="utf-8"?>
<a:theme xmlns:a="http://schemas.openxmlformats.org/drawingml/2006/main" name="Whit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ABC4983D-8853-D44A-96FF-7B75306AE634}"/>
    </a:ext>
  </a:extLst>
</a:theme>
</file>

<file path=ppt/theme/theme7.xml><?xml version="1.0" encoding="utf-8"?>
<a:theme xmlns:a="http://schemas.openxmlformats.org/drawingml/2006/main" name="Black Lef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57159B5-DE4A-DB44-A018-B25128C8BA01}"/>
    </a:ext>
  </a:extLst>
</a:theme>
</file>

<file path=ppt/theme/theme8.xml><?xml version="1.0" encoding="utf-8"?>
<a:theme xmlns:a="http://schemas.openxmlformats.org/drawingml/2006/main" name="Black Rgh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A91F32-35FB-1746-8663-38CCEE85C45C}"/>
    </a:ext>
  </a:extLst>
</a:theme>
</file>

<file path=ppt/theme/theme9.xml><?xml version="1.0" encoding="utf-8"?>
<a:theme xmlns:a="http://schemas.openxmlformats.org/drawingml/2006/main" name="Black Stripe Bot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7D4CB26-A8EE-5A43-A1D5-FE93BD40CDB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31958</TotalTime>
  <Words>6388</Words>
  <Application>Microsoft Office PowerPoint</Application>
  <PresentationFormat>Widescreen</PresentationFormat>
  <Paragraphs>1141</Paragraphs>
  <Slides>133</Slides>
  <Notes>118</Notes>
  <HiddenSlides>16</HiddenSlides>
  <MMClips>1</MMClips>
  <ScaleCrop>false</ScaleCrop>
  <HeadingPairs>
    <vt:vector size="6" baseType="variant">
      <vt:variant>
        <vt:lpstr>Fontes usadas</vt:lpstr>
      </vt:variant>
      <vt:variant>
        <vt:i4>21</vt:i4>
      </vt:variant>
      <vt:variant>
        <vt:lpstr>Tema</vt:lpstr>
      </vt:variant>
      <vt:variant>
        <vt:i4>16</vt:i4>
      </vt:variant>
      <vt:variant>
        <vt:lpstr>Títulos de slides</vt:lpstr>
      </vt:variant>
      <vt:variant>
        <vt:i4>133</vt:i4>
      </vt:variant>
    </vt:vector>
  </HeadingPairs>
  <TitlesOfParts>
    <vt:vector size="170" baseType="lpstr">
      <vt:lpstr>Arial</vt:lpstr>
      <vt:lpstr>Arial</vt:lpstr>
      <vt:lpstr>Arial-BoldMT</vt:lpstr>
      <vt:lpstr>ArialMT</vt:lpstr>
      <vt:lpstr>Avenir Black</vt:lpstr>
      <vt:lpstr>Avenir Book</vt:lpstr>
      <vt:lpstr>Avenir Heavy</vt:lpstr>
      <vt:lpstr>Calibri</vt:lpstr>
      <vt:lpstr>Calibri Light</vt:lpstr>
      <vt:lpstr>Cambria Math</vt:lpstr>
      <vt:lpstr>charter</vt:lpstr>
      <vt:lpstr>Comic Sans MS</vt:lpstr>
      <vt:lpstr>Courier New</vt:lpstr>
      <vt:lpstr>Helvetica Neue</vt:lpstr>
      <vt:lpstr>Segoe UI</vt:lpstr>
      <vt:lpstr>Source Code Pro</vt:lpstr>
      <vt:lpstr>Source Sans Pro</vt:lpstr>
      <vt:lpstr>Source Sans Pro Semibold</vt:lpstr>
      <vt:lpstr>Studio-Feixen-Sans</vt:lpstr>
      <vt:lpstr>Symbol</vt:lpstr>
      <vt:lpstr>Wingdings</vt:lpstr>
      <vt:lpstr>Blue Background</vt:lpstr>
      <vt:lpstr>Blue Stripe</vt:lpstr>
      <vt:lpstr>Blank</vt:lpstr>
      <vt:lpstr>Title for Diagram or Table</vt:lpstr>
      <vt:lpstr>Black Stripe</vt:lpstr>
      <vt:lpstr>White Background</vt:lpstr>
      <vt:lpstr>Black Left Split Background</vt:lpstr>
      <vt:lpstr>Black Rght Split Background</vt:lpstr>
      <vt:lpstr>Black Stripe Bottom</vt:lpstr>
      <vt:lpstr>Box with Numbers</vt:lpstr>
      <vt:lpstr>Box Numbers (2)</vt:lpstr>
      <vt:lpstr>Box Numbers (3)</vt:lpstr>
      <vt:lpstr>Box</vt:lpstr>
      <vt:lpstr>Tema do Office</vt:lpstr>
      <vt:lpstr>1_Tema do Office</vt:lpstr>
      <vt:lpstr>1_Black Stripe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 </vt:lpstr>
      <vt:lpstr>Por que usar a Linguagem de Programação R ?</vt:lpstr>
      <vt:lpstr>O que é o R? </vt:lpstr>
      <vt:lpstr>Por que o R? </vt:lpstr>
      <vt:lpstr>Meus pontos preferidos! </vt:lpstr>
      <vt:lpstr>Olha só o meu notebook (: </vt:lpstr>
      <vt:lpstr>Então, vamos lá? </vt:lpstr>
      <vt:lpstr>Organizaçao deste curso</vt:lpstr>
      <vt:lpstr>Objetivos de análise que serão abordados</vt:lpstr>
      <vt:lpstr> </vt:lpstr>
      <vt:lpstr>Guia de Bolso Introdução ao R e RStudio</vt:lpstr>
      <vt:lpstr>Instalação R</vt:lpstr>
      <vt:lpstr>Instalação RStudio</vt:lpstr>
      <vt:lpstr>Rstudio</vt:lpstr>
      <vt:lpstr>Paines do RStudio</vt:lpstr>
      <vt:lpstr>Dica importante!</vt:lpstr>
      <vt:lpstr>Bibliotecas (libraries) / Pacotes (packages)</vt:lpstr>
      <vt:lpstr>Estrutura do Help</vt:lpstr>
      <vt:lpstr>Tidyverse: um pacote para Ciência de Dados</vt:lpstr>
      <vt:lpstr>Tidyverse: dados tidy e o operador pipe </vt:lpstr>
      <vt:lpstr>Tidyverse e seus pacotes</vt:lpstr>
      <vt:lpstr> </vt:lpstr>
      <vt:lpstr>Dialetos para manipulação de dados no R</vt:lpstr>
      <vt:lpstr>Rmarkdown</vt:lpstr>
      <vt:lpstr>Apresentação do PowerPoint</vt:lpstr>
      <vt:lpstr> </vt:lpstr>
      <vt:lpstr>Importando Dados para o R</vt:lpstr>
      <vt:lpstr>Folha de Dicas (Cheatsheet)</vt:lpstr>
      <vt:lpstr>Organizando projetos (Rproj)</vt:lpstr>
      <vt:lpstr>Organizando projetos (Rproj)</vt:lpstr>
      <vt:lpstr>Apresentação do PowerPoint</vt:lpstr>
      <vt:lpstr>    O Ciclo da Ciência de Dados</vt:lpstr>
      <vt:lpstr>Tipos de Dados – conceito estatístico</vt:lpstr>
      <vt:lpstr>Tipos de Dados – como funciona no R</vt:lpstr>
      <vt:lpstr>Estruturas de Dados – como funciona no R</vt:lpstr>
      <vt:lpstr>Tipos de Dados – como funciona no R</vt:lpstr>
      <vt:lpstr>Clases de Dados – como funciona no R</vt:lpstr>
      <vt:lpstr>Como funciona o R ?!?!?!?!</vt:lpstr>
      <vt:lpstr>Tipos, Classes e  Estruturas de Dados no R</vt:lpstr>
      <vt:lpstr>Apresentação do PowerPoint</vt:lpstr>
      <vt:lpstr>Apresentação do PowerPoint</vt:lpstr>
      <vt:lpstr>Medidas de Resumo </vt:lpstr>
      <vt:lpstr>Como descrever dados com Estatística</vt:lpstr>
      <vt:lpstr>Apresentação do PowerPoint</vt:lpstr>
      <vt:lpstr>Distribuição de Frequencia</vt:lpstr>
      <vt:lpstr>Como descrever dados com Estatística</vt:lpstr>
      <vt:lpstr>Apresentação do PowerPoint</vt:lpstr>
      <vt:lpstr>Distribuição de Frequencia</vt:lpstr>
      <vt:lpstr>Apresentação do PowerPoint</vt:lpstr>
      <vt:lpstr>Medidas de Associação</vt:lpstr>
      <vt:lpstr>Como descrever dados com Estatística</vt:lpstr>
      <vt:lpstr>A Ciência de Dados</vt:lpstr>
      <vt:lpstr>Apresentação do PowerPoint</vt:lpstr>
      <vt:lpstr> </vt:lpstr>
      <vt:lpstr> </vt:lpstr>
      <vt:lpstr>Folha de Dicas (Cheatsheet)</vt:lpstr>
      <vt:lpstr>Tidying Data (arrumando os dados)</vt:lpstr>
      <vt:lpstr> </vt:lpstr>
      <vt:lpstr>Folha de Dicas (Cheatsheet)</vt:lpstr>
      <vt:lpstr>Dataviz</vt:lpstr>
      <vt:lpstr> </vt:lpstr>
      <vt:lpstr>Visualizações importam! </vt:lpstr>
      <vt:lpstr>E envolvem muitas escolhas!</vt:lpstr>
      <vt:lpstr>Ter um olhar estruturado sobre as escolhas</vt:lpstr>
      <vt:lpstr>Gramática dos Gráficos</vt:lpstr>
      <vt:lpstr>Gramática dos Gráficos</vt:lpstr>
      <vt:lpstr>Geometrias: Qual gráfico escolher?</vt:lpstr>
      <vt:lpstr>Exploração: objetivos vs. opções gráficas</vt:lpstr>
      <vt:lpstr>Explanação: como comunicar efetivamente</vt:lpstr>
      <vt:lpstr>Folha de Dicas (Cheatsheet)</vt:lpstr>
      <vt:lpstr>Bônus:  Um pouco sobre tabelas</vt:lpstr>
      <vt:lpstr> </vt:lpstr>
      <vt:lpstr>Ações relacionadas a pré processamento</vt:lpstr>
      <vt:lpstr>Cenários para pré-processamento</vt:lpstr>
      <vt:lpstr>Dataprep – Dados faltantes (missing)</vt:lpstr>
      <vt:lpstr>Dataprep – Codificações (enconding )</vt:lpstr>
      <vt:lpstr>Dataprep – Padronizações </vt:lpstr>
      <vt:lpstr>Glossário</vt:lpstr>
      <vt:lpstr> </vt:lpstr>
      <vt:lpstr>Feature Engineering</vt:lpstr>
      <vt:lpstr>Feature Engineering </vt:lpstr>
      <vt:lpstr>Apresentação do PowerPoint</vt:lpstr>
      <vt:lpstr> </vt:lpstr>
      <vt:lpstr>Dataprep para modelagem</vt:lpstr>
      <vt:lpstr> </vt:lpstr>
      <vt:lpstr>Apresentação do PowerPoint</vt:lpstr>
      <vt:lpstr>Apresentação do PowerPoint</vt:lpstr>
      <vt:lpstr>Glossário</vt:lpstr>
      <vt:lpstr>Apresentação do PowerPoint</vt:lpstr>
      <vt:lpstr>Apresentação do PowerPoint</vt:lpstr>
      <vt:lpstr>Apresentação do PowerPoint</vt:lpstr>
      <vt:lpstr>…</vt:lpstr>
      <vt:lpstr>…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</vt:lpstr>
      <vt:lpstr> </vt:lpstr>
      <vt:lpstr> </vt:lpstr>
      <vt:lpstr> </vt:lpstr>
      <vt:lpstr> </vt:lpstr>
      <vt:lpstr>Apresentação do PowerPoint</vt:lpstr>
      <vt:lpstr>Title</vt:lpstr>
      <vt:lpstr>Apresentação do PowerPoint</vt:lpstr>
      <vt:lpstr>Bullet Points</vt:lpstr>
      <vt:lpstr>Numbered Bullets</vt:lpstr>
      <vt:lpstr>Code Block</vt:lpstr>
      <vt:lpstr>Table</vt:lpstr>
      <vt:lpstr>Diagrams or Image</vt:lpstr>
      <vt:lpstr>Apresentação do PowerPoint</vt:lpstr>
      <vt:lpstr>What if you have a question you want to ask?</vt:lpstr>
      <vt:lpstr>Short Title Goes Here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Nathália Demetrio</dc:creator>
  <cp:lastModifiedBy>Nathália Demetrio</cp:lastModifiedBy>
  <cp:revision>103</cp:revision>
  <dcterms:modified xsi:type="dcterms:W3CDTF">2022-10-17T17:36:07Z</dcterms:modified>
</cp:coreProperties>
</file>